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theme/themeOverride1.xml" ContentType="application/vnd.openxmlformats-officedocument.themeOverr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3" r:id="rId1"/>
  </p:sldMasterIdLst>
  <p:notesMasterIdLst>
    <p:notesMasterId r:id="rId30"/>
  </p:notesMasterIdLst>
  <p:handoutMasterIdLst>
    <p:handoutMasterId r:id="rId31"/>
  </p:handoutMasterIdLst>
  <p:sldIdLst>
    <p:sldId id="256" r:id="rId2"/>
    <p:sldId id="259" r:id="rId3"/>
    <p:sldId id="291" r:id="rId4"/>
    <p:sldId id="261" r:id="rId5"/>
    <p:sldId id="262" r:id="rId6"/>
    <p:sldId id="264" r:id="rId7"/>
    <p:sldId id="267" r:id="rId8"/>
    <p:sldId id="268" r:id="rId9"/>
    <p:sldId id="270" r:id="rId10"/>
    <p:sldId id="274" r:id="rId11"/>
    <p:sldId id="277" r:id="rId12"/>
    <p:sldId id="292" r:id="rId13"/>
    <p:sldId id="293" r:id="rId14"/>
    <p:sldId id="294" r:id="rId15"/>
    <p:sldId id="272" r:id="rId16"/>
    <p:sldId id="278" r:id="rId17"/>
    <p:sldId id="279" r:id="rId18"/>
    <p:sldId id="280" r:id="rId19"/>
    <p:sldId id="282" r:id="rId20"/>
    <p:sldId id="283" r:id="rId21"/>
    <p:sldId id="284" r:id="rId22"/>
    <p:sldId id="286" r:id="rId23"/>
    <p:sldId id="287" r:id="rId24"/>
    <p:sldId id="288" r:id="rId25"/>
    <p:sldId id="289" r:id="rId26"/>
    <p:sldId id="295" r:id="rId27"/>
    <p:sldId id="296" r:id="rId28"/>
    <p:sldId id="297" r:id="rId29"/>
  </p:sldIdLst>
  <p:sldSz cx="9144000" cy="6858000" type="screen4x3"/>
  <p:notesSz cx="6797675" cy="9928225"/>
  <p:defaultTextStyle>
    <a:defPPr>
      <a:defRPr lang="en-US"/>
    </a:defPPr>
    <a:lvl1pPr algn="l" rtl="0" fontAlgn="base">
      <a:spcBef>
        <a:spcPct val="0"/>
      </a:spcBef>
      <a:spcAft>
        <a:spcPct val="0"/>
      </a:spcAft>
      <a:defRPr kern="1200">
        <a:solidFill>
          <a:schemeClr val="tx1"/>
        </a:solidFill>
        <a:latin typeface="Verdana" pitchFamily="34" charset="0"/>
        <a:ea typeface="ＭＳ Ｐゴシック" pitchFamily="34" charset="-128"/>
        <a:cs typeface="+mn-cs"/>
      </a:defRPr>
    </a:lvl1pPr>
    <a:lvl2pPr marL="457200" algn="l" rtl="0" fontAlgn="base">
      <a:spcBef>
        <a:spcPct val="0"/>
      </a:spcBef>
      <a:spcAft>
        <a:spcPct val="0"/>
      </a:spcAft>
      <a:defRPr kern="1200">
        <a:solidFill>
          <a:schemeClr val="tx1"/>
        </a:solidFill>
        <a:latin typeface="Verdana" pitchFamily="34" charset="0"/>
        <a:ea typeface="ＭＳ Ｐゴシック" pitchFamily="34" charset="-128"/>
        <a:cs typeface="+mn-cs"/>
      </a:defRPr>
    </a:lvl2pPr>
    <a:lvl3pPr marL="914400" algn="l" rtl="0" fontAlgn="base">
      <a:spcBef>
        <a:spcPct val="0"/>
      </a:spcBef>
      <a:spcAft>
        <a:spcPct val="0"/>
      </a:spcAft>
      <a:defRPr kern="1200">
        <a:solidFill>
          <a:schemeClr val="tx1"/>
        </a:solidFill>
        <a:latin typeface="Verdana" pitchFamily="34" charset="0"/>
        <a:ea typeface="ＭＳ Ｐゴシック" pitchFamily="34" charset="-128"/>
        <a:cs typeface="+mn-cs"/>
      </a:defRPr>
    </a:lvl3pPr>
    <a:lvl4pPr marL="1371600" algn="l" rtl="0" fontAlgn="base">
      <a:spcBef>
        <a:spcPct val="0"/>
      </a:spcBef>
      <a:spcAft>
        <a:spcPct val="0"/>
      </a:spcAft>
      <a:defRPr kern="1200">
        <a:solidFill>
          <a:schemeClr val="tx1"/>
        </a:solidFill>
        <a:latin typeface="Verdana" pitchFamily="34" charset="0"/>
        <a:ea typeface="ＭＳ Ｐゴシック" pitchFamily="34" charset="-128"/>
        <a:cs typeface="+mn-cs"/>
      </a:defRPr>
    </a:lvl4pPr>
    <a:lvl5pPr marL="1828800" algn="l" rtl="0" fontAlgn="base">
      <a:spcBef>
        <a:spcPct val="0"/>
      </a:spcBef>
      <a:spcAft>
        <a:spcPct val="0"/>
      </a:spcAft>
      <a:defRPr kern="1200">
        <a:solidFill>
          <a:schemeClr val="tx1"/>
        </a:solidFill>
        <a:latin typeface="Verdana" pitchFamily="34" charset="0"/>
        <a:ea typeface="ＭＳ Ｐゴシック" pitchFamily="34" charset="-128"/>
        <a:cs typeface="+mn-cs"/>
      </a:defRPr>
    </a:lvl5pPr>
    <a:lvl6pPr marL="2286000" algn="l" defTabSz="914400" rtl="0" eaLnBrk="1" latinLnBrk="0" hangingPunct="1">
      <a:defRPr kern="1200">
        <a:solidFill>
          <a:schemeClr val="tx1"/>
        </a:solidFill>
        <a:latin typeface="Verdana" pitchFamily="34" charset="0"/>
        <a:ea typeface="ＭＳ Ｐゴシック" pitchFamily="34" charset="-128"/>
        <a:cs typeface="+mn-cs"/>
      </a:defRPr>
    </a:lvl6pPr>
    <a:lvl7pPr marL="2743200" algn="l" defTabSz="914400" rtl="0" eaLnBrk="1" latinLnBrk="0" hangingPunct="1">
      <a:defRPr kern="1200">
        <a:solidFill>
          <a:schemeClr val="tx1"/>
        </a:solidFill>
        <a:latin typeface="Verdana" pitchFamily="34" charset="0"/>
        <a:ea typeface="ＭＳ Ｐゴシック" pitchFamily="34" charset="-128"/>
        <a:cs typeface="+mn-cs"/>
      </a:defRPr>
    </a:lvl7pPr>
    <a:lvl8pPr marL="3200400" algn="l" defTabSz="914400" rtl="0" eaLnBrk="1" latinLnBrk="0" hangingPunct="1">
      <a:defRPr kern="1200">
        <a:solidFill>
          <a:schemeClr val="tx1"/>
        </a:solidFill>
        <a:latin typeface="Verdana" pitchFamily="34" charset="0"/>
        <a:ea typeface="ＭＳ Ｐゴシック" pitchFamily="34" charset="-128"/>
        <a:cs typeface="+mn-cs"/>
      </a:defRPr>
    </a:lvl8pPr>
    <a:lvl9pPr marL="3657600" algn="l" defTabSz="914400" rtl="0" eaLnBrk="1" latinLnBrk="0" hangingPunct="1">
      <a:defRPr kern="1200">
        <a:solidFill>
          <a:schemeClr val="tx1"/>
        </a:solidFill>
        <a:latin typeface="Verdana" pitchFamily="34"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B3B3B"/>
    <a:srgbClr val="474747"/>
    <a:srgbClr val="0089C3"/>
    <a:srgbClr val="0074B4"/>
    <a:srgbClr val="C20D20"/>
    <a:srgbClr val="A6CD66"/>
    <a:srgbClr val="19C0E1"/>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62" autoAdjust="0"/>
    <p:restoredTop sz="94574" autoAdjust="0"/>
  </p:normalViewPr>
  <p:slideViewPr>
    <p:cSldViewPr>
      <p:cViewPr>
        <p:scale>
          <a:sx n="80" d="100"/>
          <a:sy n="80" d="100"/>
        </p:scale>
        <p:origin x="-228" y="27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32" tIns="45716" rIns="91432" bIns="45716" rtlCol="0"/>
          <a:lstStyle>
            <a:lvl1pPr algn="l">
              <a:defRPr sz="1200">
                <a:latin typeface="Verdana" charset="0"/>
                <a:ea typeface="ＭＳ Ｐゴシック" charset="0"/>
                <a:cs typeface="ＭＳ Ｐゴシック" charset="0"/>
              </a:defRPr>
            </a:lvl1pPr>
          </a:lstStyle>
          <a:p>
            <a:pPr>
              <a:defRPr/>
            </a:pPr>
            <a:endParaRPr lang="en-US"/>
          </a:p>
        </p:txBody>
      </p:sp>
      <p:sp>
        <p:nvSpPr>
          <p:cNvPr id="3" name="Date Placeholder 2"/>
          <p:cNvSpPr>
            <a:spLocks noGrp="1"/>
          </p:cNvSpPr>
          <p:nvPr>
            <p:ph type="dt" sz="quarter" idx="1"/>
          </p:nvPr>
        </p:nvSpPr>
        <p:spPr>
          <a:xfrm>
            <a:off x="3849688" y="0"/>
            <a:ext cx="2946400" cy="496888"/>
          </a:xfrm>
          <a:prstGeom prst="rect">
            <a:avLst/>
          </a:prstGeom>
        </p:spPr>
        <p:txBody>
          <a:bodyPr vert="horz" lIns="91432" tIns="45716" rIns="91432" bIns="45716" rtlCol="0"/>
          <a:lstStyle>
            <a:lvl1pPr algn="r">
              <a:defRPr sz="1200">
                <a:latin typeface="Verdana" charset="0"/>
                <a:ea typeface="ＭＳ Ｐゴシック" charset="0"/>
                <a:cs typeface="ＭＳ Ｐゴシック" charset="0"/>
              </a:defRPr>
            </a:lvl1pPr>
          </a:lstStyle>
          <a:p>
            <a:pPr>
              <a:defRPr/>
            </a:pPr>
            <a:fld id="{DA16F73D-F63B-4AC3-A22C-544971214208}" type="datetimeFigureOut">
              <a:rPr lang="en-US"/>
              <a:pPr>
                <a:defRPr/>
              </a:pPr>
              <a:t>9/10/2014</a:t>
            </a:fld>
            <a:endParaRPr lang="en-US"/>
          </a:p>
        </p:txBody>
      </p:sp>
      <p:sp>
        <p:nvSpPr>
          <p:cNvPr id="4" name="Footer Placeholder 3"/>
          <p:cNvSpPr>
            <a:spLocks noGrp="1"/>
          </p:cNvSpPr>
          <p:nvPr>
            <p:ph type="ftr" sz="quarter" idx="2"/>
          </p:nvPr>
        </p:nvSpPr>
        <p:spPr>
          <a:xfrm>
            <a:off x="0" y="9429750"/>
            <a:ext cx="2946400" cy="496888"/>
          </a:xfrm>
          <a:prstGeom prst="rect">
            <a:avLst/>
          </a:prstGeom>
        </p:spPr>
        <p:txBody>
          <a:bodyPr vert="horz" lIns="91432" tIns="45716" rIns="91432" bIns="45716" rtlCol="0" anchor="b"/>
          <a:lstStyle>
            <a:lvl1pPr algn="l">
              <a:defRPr sz="1200">
                <a:latin typeface="Verdana" charset="0"/>
                <a:ea typeface="ＭＳ Ｐゴシック" charset="0"/>
                <a:cs typeface="ＭＳ Ｐゴシック" charset="0"/>
              </a:defRPr>
            </a:lvl1pPr>
          </a:lstStyle>
          <a:p>
            <a:pPr>
              <a:defRPr/>
            </a:pPr>
            <a:endParaRPr lang="en-US"/>
          </a:p>
        </p:txBody>
      </p:sp>
      <p:sp>
        <p:nvSpPr>
          <p:cNvPr id="5" name="Slide Number Placeholder 4"/>
          <p:cNvSpPr>
            <a:spLocks noGrp="1"/>
          </p:cNvSpPr>
          <p:nvPr>
            <p:ph type="sldNum" sz="quarter" idx="3"/>
          </p:nvPr>
        </p:nvSpPr>
        <p:spPr>
          <a:xfrm>
            <a:off x="3849688" y="9429750"/>
            <a:ext cx="2946400" cy="496888"/>
          </a:xfrm>
          <a:prstGeom prst="rect">
            <a:avLst/>
          </a:prstGeom>
        </p:spPr>
        <p:txBody>
          <a:bodyPr vert="horz" lIns="91432" tIns="45716" rIns="91432" bIns="45716" rtlCol="0" anchor="b"/>
          <a:lstStyle>
            <a:lvl1pPr algn="r">
              <a:defRPr sz="1200">
                <a:latin typeface="Verdana" charset="0"/>
                <a:ea typeface="ＭＳ Ｐゴシック" charset="0"/>
                <a:cs typeface="ＭＳ Ｐゴシック" charset="0"/>
              </a:defRPr>
            </a:lvl1pPr>
          </a:lstStyle>
          <a:p>
            <a:pPr>
              <a:defRPr/>
            </a:pPr>
            <a:fld id="{37C6138C-E0CC-4968-94F1-2EC4E93317A0}" type="slidenum">
              <a:rPr lang="en-US"/>
              <a:pPr>
                <a:defRPr/>
              </a:pPr>
              <a:t>‹#›</a:t>
            </a:fld>
            <a:endParaRPr 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32" tIns="45716" rIns="91432" bIns="45716"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49688" y="0"/>
            <a:ext cx="2946400" cy="496888"/>
          </a:xfrm>
          <a:prstGeom prst="rect">
            <a:avLst/>
          </a:prstGeom>
        </p:spPr>
        <p:txBody>
          <a:bodyPr vert="horz" lIns="91432" tIns="45716" rIns="91432" bIns="45716" rtlCol="0"/>
          <a:lstStyle>
            <a:lvl1pPr algn="r" fontAlgn="auto">
              <a:spcBef>
                <a:spcPts val="0"/>
              </a:spcBef>
              <a:spcAft>
                <a:spcPts val="0"/>
              </a:spcAft>
              <a:defRPr sz="1200">
                <a:latin typeface="+mn-lt"/>
                <a:ea typeface="+mn-ea"/>
                <a:cs typeface="+mn-cs"/>
              </a:defRPr>
            </a:lvl1pPr>
          </a:lstStyle>
          <a:p>
            <a:pPr>
              <a:defRPr/>
            </a:pPr>
            <a:fld id="{137C8586-03E8-4CB9-9450-22224920FD59}" type="datetimeFigureOut">
              <a:rPr lang="en-US"/>
              <a:pPr>
                <a:defRPr/>
              </a:pPr>
              <a:t>9/10/2014</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32" tIns="45716" rIns="91432" bIns="45716" rtlCol="0" anchor="ctr"/>
          <a:lstStyle/>
          <a:p>
            <a:pPr lvl="0"/>
            <a:endParaRPr lang="en-US" noProof="0"/>
          </a:p>
        </p:txBody>
      </p:sp>
      <p:sp>
        <p:nvSpPr>
          <p:cNvPr id="5" name="Notes Placeholder 4"/>
          <p:cNvSpPr>
            <a:spLocks noGrp="1"/>
          </p:cNvSpPr>
          <p:nvPr>
            <p:ph type="body" sz="quarter" idx="3"/>
          </p:nvPr>
        </p:nvSpPr>
        <p:spPr>
          <a:xfrm>
            <a:off x="679450" y="4716463"/>
            <a:ext cx="5438775" cy="4467225"/>
          </a:xfrm>
          <a:prstGeom prst="rect">
            <a:avLst/>
          </a:prstGeom>
        </p:spPr>
        <p:txBody>
          <a:bodyPr vert="horz" lIns="91432" tIns="45716" rIns="91432" bIns="45716" rtlCol="0"/>
          <a:lstStyle/>
          <a:p>
            <a:pPr lvl="0"/>
            <a:r>
              <a:rPr lang="ga-IE" noProof="0" smtClean="0"/>
              <a:t>Click to edit Master text styles</a:t>
            </a:r>
          </a:p>
          <a:p>
            <a:pPr lvl="1"/>
            <a:r>
              <a:rPr lang="ga-IE" noProof="0" smtClean="0"/>
              <a:t>Second level</a:t>
            </a:r>
          </a:p>
          <a:p>
            <a:pPr lvl="2"/>
            <a:r>
              <a:rPr lang="ga-IE" noProof="0" smtClean="0"/>
              <a:t>Third level</a:t>
            </a:r>
          </a:p>
          <a:p>
            <a:pPr lvl="3"/>
            <a:r>
              <a:rPr lang="ga-IE" noProof="0" smtClean="0"/>
              <a:t>Fourth level</a:t>
            </a:r>
          </a:p>
          <a:p>
            <a:pPr lvl="4"/>
            <a:r>
              <a:rPr lang="ga-IE" noProof="0" smtClean="0"/>
              <a:t>Fifth level</a:t>
            </a:r>
            <a:endParaRPr lang="en-US" noProof="0"/>
          </a:p>
        </p:txBody>
      </p:sp>
      <p:sp>
        <p:nvSpPr>
          <p:cNvPr id="6" name="Footer Placeholder 5"/>
          <p:cNvSpPr>
            <a:spLocks noGrp="1"/>
          </p:cNvSpPr>
          <p:nvPr>
            <p:ph type="ftr" sz="quarter" idx="4"/>
          </p:nvPr>
        </p:nvSpPr>
        <p:spPr>
          <a:xfrm>
            <a:off x="0" y="9429750"/>
            <a:ext cx="2946400" cy="496888"/>
          </a:xfrm>
          <a:prstGeom prst="rect">
            <a:avLst/>
          </a:prstGeom>
        </p:spPr>
        <p:txBody>
          <a:bodyPr vert="horz" lIns="91432" tIns="45716" rIns="91432" bIns="45716"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32" tIns="45716" rIns="91432" bIns="45716" rtlCol="0" anchor="b"/>
          <a:lstStyle>
            <a:lvl1pPr algn="r" fontAlgn="auto">
              <a:spcBef>
                <a:spcPts val="0"/>
              </a:spcBef>
              <a:spcAft>
                <a:spcPts val="0"/>
              </a:spcAft>
              <a:defRPr sz="1200">
                <a:latin typeface="+mn-lt"/>
                <a:ea typeface="+mn-ea"/>
                <a:cs typeface="+mn-cs"/>
              </a:defRPr>
            </a:lvl1pPr>
          </a:lstStyle>
          <a:p>
            <a:pPr>
              <a:defRPr/>
            </a:pPr>
            <a:fld id="{3F16C24A-455F-473E-8302-3E5883C3BA21}" type="slidenum">
              <a:rPr lang="en-US"/>
              <a:pPr>
                <a:defRPr/>
              </a:pPr>
              <a:t>‹#›</a:t>
            </a:fld>
            <a:endParaRPr lang="en-US"/>
          </a:p>
        </p:txBody>
      </p:sp>
    </p:spTree>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file:///\\localhost\Users\DWorks7\Clients\LEO\LEO_Brand_Assets\DESIGN_EXAMPLES\LEO_BRAND\LEO_PPT\JPEGS\LEO_PPT_Title.jpg" TargetMode="External"/><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file:///\\localhost\Users\DWorks7\Clients\LEO\Identity_Guidelines\DesignExamples\LEO_PPT\JPEGS\LEO_PPT_ThankYou.jpg" TargetMode="External"/><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file:///\\localhost\Users\DWorks7\Clients\LEO\LEO_Brand_Assets\DESIGN_EXAMPLES\LEO_BRAND\LEO_PPT\JPEGS\LEO_PPT_Title.jpg" TargetMode="External"/><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file:///\\localhost\Users\DWorks7\Clients\LEO\LEO_Brand_Assets\DESIGN_EXAMPLES\LEO_BRAND\LEO_PPT\JPEGS\LEO_PPT_Title_Local.jpg" TargetMode="External"/><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file:///\\localhost\Users\DWorks7\Clients\LEO\LEO_Brand_Assets\DESIGN_EXAMPLES\LEO_BRAND\LEO_PPT\JPEGS\LEO_PPT_Title_Local.jpg" TargetMode="External"/><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file:///\\localhost\Users\DWorks7\Clients\LEO\Identity_Guidelines\DesignExamples\LEO_PPT\JPEGS\LEO_PPT_design_green.jpg" TargetMode="External"/><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3" Type="http://schemas.openxmlformats.org/officeDocument/2006/relationships/image" Target="file:///\\localhost\Users\DWorks7\Clients\LEO\Identity_Guidelines\DesignExamples\LEO_PPT\JPEGS\LEO_PPT_ThankYou.jpg" TargetMode="External"/><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file:///\\localhost\Users\DWorks7\Clients\LEO\Identity_Guidelines\DesignExamples\LEO_PPT\JPEGS\LEO_PPT_design_green.jpg" TargetMode="External"/><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file:///\\localhost\Users\DWorks7\Clients\LEO\Identity_Guidelines\DesignExamples\LEO_PPT\JPEGS\LEO_PPT_gradient.jpg" TargetMode="External"/><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file:///\\localhost\Users\DWorks7\Clients\LEO\Identity_Guidelines\DesignExamples\LEO_PPT\JPEGS\LEO_PPT_design_green.jpg" TargetMode="External"/><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pic>
        <p:nvPicPr>
          <p:cNvPr id="4" name="LEO_PPT_Title.jpg" descr="/Users/DWorks7/Clients/LEO/LEO_Brand_Assets/DESIGN_EXAMPLES/LEO_BRAND/LEO_PPT/JPEGS/LEO_PPT_Title.jpg"/>
          <p:cNvPicPr>
            <a:picLocks noChangeAspect="1"/>
          </p:cNvPicPr>
          <p:nvPr userDrawn="1"/>
        </p:nvPicPr>
        <p:blipFill>
          <a:blip r:embed="rId2" r:link="rId3" cstate="print"/>
          <a:srcRect/>
          <a:stretch>
            <a:fillRect/>
          </a:stretch>
        </p:blipFill>
        <p:spPr bwMode="auto">
          <a:xfrm>
            <a:off x="0" y="0"/>
            <a:ext cx="9144000" cy="6858000"/>
          </a:xfrm>
          <a:prstGeom prst="rect">
            <a:avLst/>
          </a:prstGeom>
          <a:noFill/>
          <a:ln w="9525">
            <a:noFill/>
            <a:miter lim="800000"/>
            <a:headEnd/>
            <a:tailEnd/>
          </a:ln>
        </p:spPr>
      </p:pic>
      <p:sp>
        <p:nvSpPr>
          <p:cNvPr id="10" name="Title 1"/>
          <p:cNvSpPr>
            <a:spLocks noGrp="1"/>
          </p:cNvSpPr>
          <p:nvPr>
            <p:ph type="ctrTitle"/>
          </p:nvPr>
        </p:nvSpPr>
        <p:spPr>
          <a:xfrm>
            <a:off x="755576" y="1988840"/>
            <a:ext cx="5040560" cy="1296144"/>
          </a:xfrm>
          <a:noFill/>
          <a:ln>
            <a:noFill/>
          </a:ln>
        </p:spPr>
        <p:txBody>
          <a:bodyPr anchor="t">
            <a:noAutofit/>
          </a:bodyPr>
          <a:lstStyle>
            <a:lvl1pPr>
              <a:defRPr sz="3400" baseline="0">
                <a:solidFill>
                  <a:schemeClr val="bg1"/>
                </a:solidFill>
                <a:latin typeface="Calibri"/>
                <a:cs typeface="Calibri"/>
              </a:defRPr>
            </a:lvl1pPr>
          </a:lstStyle>
          <a:p>
            <a:r>
              <a:rPr lang="en-US" dirty="0" smtClean="0"/>
              <a:t>Click to edit Master title style</a:t>
            </a:r>
            <a:endParaRPr lang="en-IE" dirty="0"/>
          </a:p>
        </p:txBody>
      </p:sp>
      <p:sp>
        <p:nvSpPr>
          <p:cNvPr id="11" name="Text Placeholder 9"/>
          <p:cNvSpPr>
            <a:spLocks noGrp="1"/>
          </p:cNvSpPr>
          <p:nvPr>
            <p:ph type="body" sz="quarter" idx="13"/>
          </p:nvPr>
        </p:nvSpPr>
        <p:spPr>
          <a:xfrm>
            <a:off x="827584" y="4149080"/>
            <a:ext cx="4176464" cy="1008112"/>
          </a:xfrm>
          <a:ln>
            <a:noFill/>
          </a:ln>
        </p:spPr>
        <p:txBody>
          <a:bodyPr/>
          <a:lstStyle>
            <a:lvl1pPr>
              <a:defRPr sz="1800">
                <a:solidFill>
                  <a:schemeClr val="bg1"/>
                </a:solidFill>
                <a:latin typeface="Calibri"/>
                <a:cs typeface="Calibri"/>
              </a:defRPr>
            </a:lvl1pPr>
            <a:lvl2pPr marL="0" indent="0">
              <a:lnSpc>
                <a:spcPct val="130000"/>
              </a:lnSpc>
              <a:buNone/>
              <a:defRPr sz="1600">
                <a:solidFill>
                  <a:schemeClr val="bg1"/>
                </a:solidFill>
                <a:latin typeface="Calibri"/>
                <a:cs typeface="Calibri"/>
              </a:defRPr>
            </a:lvl2pPr>
          </a:lstStyle>
          <a:p>
            <a:pPr lvl="0"/>
            <a:r>
              <a:rPr lang="en-US" dirty="0" smtClean="0"/>
              <a:t>Click to edit Master text styles</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ullets">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971600" y="332656"/>
            <a:ext cx="5832648" cy="504056"/>
          </a:xfrm>
          <a:prstGeom prst="rect">
            <a:avLst/>
          </a:prstGeom>
        </p:spPr>
        <p:txBody>
          <a:bodyPr rtlCol="0">
            <a:normAutofit/>
          </a:bodyPr>
          <a:lstStyle/>
          <a:p>
            <a:r>
              <a:rPr lang="ga-IE" smtClean="0"/>
              <a:t>Click to edit Master title style</a:t>
            </a:r>
            <a:endParaRPr lang="en-IE" dirty="0"/>
          </a:p>
        </p:txBody>
      </p:sp>
      <p:sp>
        <p:nvSpPr>
          <p:cNvPr id="8" name="Text Placeholder 12"/>
          <p:cNvSpPr>
            <a:spLocks noGrp="1"/>
          </p:cNvSpPr>
          <p:nvPr>
            <p:ph type="body" sz="quarter" idx="12"/>
          </p:nvPr>
        </p:nvSpPr>
        <p:spPr>
          <a:xfrm>
            <a:off x="971600" y="836712"/>
            <a:ext cx="5832648" cy="360040"/>
          </a:xfrm>
        </p:spPr>
        <p:txBody>
          <a:bodyPr>
            <a:noAutofit/>
          </a:bodyPr>
          <a:lstStyle>
            <a:lvl1pPr>
              <a:defRPr sz="1800" b="0">
                <a:solidFill>
                  <a:srgbClr val="A6CD66"/>
                </a:solidFill>
              </a:defRPr>
            </a:lvl1pPr>
            <a:lvl3pPr marL="0" indent="0">
              <a:buNone/>
              <a:defRPr/>
            </a:lvl3pPr>
            <a:lvl5pPr marL="707400" indent="0">
              <a:buNone/>
              <a:defRPr/>
            </a:lvl5pPr>
          </a:lstStyle>
          <a:p>
            <a:pPr lvl="0"/>
            <a:r>
              <a:rPr lang="ga-IE" dirty="0" smtClean="0"/>
              <a:t>Click to edit Master text styles</a:t>
            </a:r>
          </a:p>
        </p:txBody>
      </p:sp>
      <p:sp>
        <p:nvSpPr>
          <p:cNvPr id="10" name="Text Placeholder 2"/>
          <p:cNvSpPr>
            <a:spLocks noGrp="1"/>
          </p:cNvSpPr>
          <p:nvPr>
            <p:ph idx="1"/>
          </p:nvPr>
        </p:nvSpPr>
        <p:spPr>
          <a:xfrm>
            <a:off x="971600" y="1600201"/>
            <a:ext cx="7715200" cy="3989039"/>
          </a:xfrm>
          <a:prstGeom prst="rect">
            <a:avLst/>
          </a:prstGeom>
        </p:spPr>
        <p:txBody>
          <a:bodyPr rtlCol="0">
            <a:normAutofit/>
          </a:bodyPr>
          <a:lstStyle>
            <a:lvl1pPr marL="285750" indent="-285750">
              <a:buFont typeface="Arial"/>
              <a:buChar char="•"/>
              <a:defRPr sz="1800" b="0"/>
            </a:lvl1pPr>
            <a:lvl2pPr marL="720000" indent="-285750">
              <a:buFont typeface="Lucida Grande"/>
              <a:buChar char="﹣"/>
              <a:defRPr sz="1600"/>
            </a:lvl2pPr>
            <a:lvl3pPr marL="972000" indent="-228600">
              <a:buFont typeface="Arial"/>
              <a:buChar char="•"/>
              <a:defRPr sz="1400">
                <a:solidFill>
                  <a:srgbClr val="19C0E1"/>
                </a:solidFill>
              </a:defRPr>
            </a:lvl3pPr>
            <a:lvl4pPr marL="756000">
              <a:defRPr/>
            </a:lvl4pPr>
            <a:lvl5pPr marL="972000">
              <a:defRPr/>
            </a:lvl5pPr>
          </a:lstStyle>
          <a:p>
            <a:pPr lvl="0"/>
            <a:r>
              <a:rPr lang="ga-IE" dirty="0" smtClean="0"/>
              <a:t>Click to edit Master text styles</a:t>
            </a:r>
          </a:p>
          <a:p>
            <a:pPr lvl="1"/>
            <a:r>
              <a:rPr lang="ga-IE" dirty="0" smtClean="0"/>
              <a:t>Second level</a:t>
            </a:r>
          </a:p>
          <a:p>
            <a:pPr lvl="2"/>
            <a:r>
              <a:rPr lang="ga-IE" dirty="0" smtClean="0"/>
              <a:t>Third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lue Text">
    <p:spTree>
      <p:nvGrpSpPr>
        <p:cNvPr id="1" name=""/>
        <p:cNvGrpSpPr/>
        <p:nvPr/>
      </p:nvGrpSpPr>
      <p:grpSpPr>
        <a:xfrm>
          <a:off x="0" y="0"/>
          <a:ext cx="0" cy="0"/>
          <a:chOff x="0" y="0"/>
          <a:chExt cx="0" cy="0"/>
        </a:xfrm>
      </p:grpSpPr>
      <p:cxnSp>
        <p:nvCxnSpPr>
          <p:cNvPr id="5" name="Straight Connector 4"/>
          <p:cNvCxnSpPr/>
          <p:nvPr userDrawn="1"/>
        </p:nvCxnSpPr>
        <p:spPr>
          <a:xfrm>
            <a:off x="971550" y="1341438"/>
            <a:ext cx="7704138" cy="0"/>
          </a:xfrm>
          <a:prstGeom prst="line">
            <a:avLst/>
          </a:prstGeom>
          <a:ln>
            <a:solidFill>
              <a:schemeClr val="bg1"/>
            </a:solidFill>
          </a:ln>
        </p:spPr>
        <p:style>
          <a:lnRef idx="1">
            <a:schemeClr val="accent5"/>
          </a:lnRef>
          <a:fillRef idx="0">
            <a:schemeClr val="accent5"/>
          </a:fillRef>
          <a:effectRef idx="0">
            <a:schemeClr val="accent5"/>
          </a:effectRef>
          <a:fontRef idx="minor">
            <a:schemeClr val="tx1"/>
          </a:fontRef>
        </p:style>
      </p:cxnSp>
      <p:sp>
        <p:nvSpPr>
          <p:cNvPr id="2" name="Title 1"/>
          <p:cNvSpPr>
            <a:spLocks noGrp="1"/>
          </p:cNvSpPr>
          <p:nvPr>
            <p:ph type="title"/>
          </p:nvPr>
        </p:nvSpPr>
        <p:spPr>
          <a:xfrm>
            <a:off x="971600" y="332656"/>
            <a:ext cx="5904656" cy="504056"/>
          </a:xfrm>
        </p:spPr>
        <p:txBody>
          <a:bodyPr>
            <a:normAutofit/>
          </a:bodyPr>
          <a:lstStyle>
            <a:lvl1pPr>
              <a:defRPr sz="2800">
                <a:solidFill>
                  <a:srgbClr val="474747"/>
                </a:solidFill>
              </a:defRPr>
            </a:lvl1pPr>
          </a:lstStyle>
          <a:p>
            <a:r>
              <a:rPr lang="ga-IE" smtClean="0"/>
              <a:t>Click to edit Master title style</a:t>
            </a:r>
            <a:endParaRPr lang="en-IE" dirty="0"/>
          </a:p>
        </p:txBody>
      </p:sp>
      <p:sp>
        <p:nvSpPr>
          <p:cNvPr id="3" name="Content Placeholder 2"/>
          <p:cNvSpPr>
            <a:spLocks noGrp="1"/>
          </p:cNvSpPr>
          <p:nvPr>
            <p:ph idx="1"/>
          </p:nvPr>
        </p:nvSpPr>
        <p:spPr>
          <a:xfrm>
            <a:off x="971600" y="1600200"/>
            <a:ext cx="7715200" cy="3773016"/>
          </a:xfrm>
        </p:spPr>
        <p:txBody>
          <a:bodyPr/>
          <a:lstStyle>
            <a:lvl1pPr>
              <a:defRPr sz="1600">
                <a:solidFill>
                  <a:schemeClr val="bg1"/>
                </a:solidFill>
              </a:defRPr>
            </a:lvl1pPr>
            <a:lvl2pPr>
              <a:defRPr sz="1600">
                <a:solidFill>
                  <a:schemeClr val="bg1"/>
                </a:solidFill>
              </a:defRPr>
            </a:lvl2pPr>
            <a:lvl3pPr>
              <a:defRPr>
                <a:solidFill>
                  <a:schemeClr val="bg1"/>
                </a:solidFill>
              </a:defRPr>
            </a:lvl3pPr>
            <a:lvl4pPr>
              <a:defRPr>
                <a:solidFill>
                  <a:srgbClr val="474747"/>
                </a:solidFill>
              </a:defRPr>
            </a:lvl4pPr>
            <a:lvl5pPr>
              <a:defRPr>
                <a:solidFill>
                  <a:srgbClr val="474747"/>
                </a:solidFill>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IE" dirty="0"/>
          </a:p>
        </p:txBody>
      </p:sp>
      <p:sp>
        <p:nvSpPr>
          <p:cNvPr id="10" name="Text Placeholder 12"/>
          <p:cNvSpPr>
            <a:spLocks noGrp="1"/>
          </p:cNvSpPr>
          <p:nvPr>
            <p:ph type="body" sz="quarter" idx="13"/>
          </p:nvPr>
        </p:nvSpPr>
        <p:spPr>
          <a:xfrm>
            <a:off x="970882" y="836712"/>
            <a:ext cx="5905373" cy="360040"/>
          </a:xfrm>
        </p:spPr>
        <p:txBody>
          <a:bodyPr>
            <a:noAutofit/>
          </a:bodyPr>
          <a:lstStyle>
            <a:lvl1pPr>
              <a:defRPr sz="1800" b="0">
                <a:solidFill>
                  <a:schemeClr val="bg1"/>
                </a:solidFill>
              </a:defRPr>
            </a:lvl1pPr>
            <a:lvl3pPr marL="0" indent="0">
              <a:buNone/>
              <a:defRPr/>
            </a:lvl3pPr>
            <a:lvl5pPr marL="707400" indent="0">
              <a:buNone/>
              <a:defRPr/>
            </a:lvl5pPr>
          </a:lstStyle>
          <a:p>
            <a:pPr lvl="0"/>
            <a:r>
              <a:rPr lang="ga-IE" smtClean="0"/>
              <a:t>Click to edit Master text styles</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71600" y="1916832"/>
            <a:ext cx="5832648" cy="864095"/>
          </a:xfrm>
        </p:spPr>
        <p:txBody>
          <a:bodyPr anchor="t">
            <a:normAutofit/>
          </a:bodyPr>
          <a:lstStyle>
            <a:lvl1pPr algn="l">
              <a:defRPr sz="3000" b="0" cap="none"/>
            </a:lvl1pPr>
          </a:lstStyle>
          <a:p>
            <a:r>
              <a:rPr lang="ga-IE" smtClean="0"/>
              <a:t>Click to edit Master title style</a:t>
            </a:r>
            <a:endParaRPr lang="en-IE" dirty="0"/>
          </a:p>
        </p:txBody>
      </p:sp>
      <p:sp>
        <p:nvSpPr>
          <p:cNvPr id="3" name="Text Placeholder 2"/>
          <p:cNvSpPr>
            <a:spLocks noGrp="1"/>
          </p:cNvSpPr>
          <p:nvPr>
            <p:ph type="body" idx="1"/>
          </p:nvPr>
        </p:nvSpPr>
        <p:spPr>
          <a:xfrm>
            <a:off x="971600" y="404664"/>
            <a:ext cx="5904656" cy="792088"/>
          </a:xfrm>
          <a:ln>
            <a:noFill/>
          </a:ln>
        </p:spPr>
        <p:txBody>
          <a:bodyPr anchor="b"/>
          <a:lstStyle>
            <a:lvl1pPr marL="0" indent="0">
              <a:buNone/>
              <a:defRPr sz="1800">
                <a:solidFill>
                  <a:srgbClr val="19C0E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dirty="0" smtClean="0"/>
              <a:t>Click to edit Master text styles</a:t>
            </a:r>
          </a:p>
        </p:txBody>
      </p:sp>
      <p:sp>
        <p:nvSpPr>
          <p:cNvPr id="9" name="Text Placeholder 8"/>
          <p:cNvSpPr>
            <a:spLocks noGrp="1"/>
          </p:cNvSpPr>
          <p:nvPr>
            <p:ph type="body" sz="quarter" idx="13"/>
          </p:nvPr>
        </p:nvSpPr>
        <p:spPr>
          <a:xfrm>
            <a:off x="971575" y="2924943"/>
            <a:ext cx="5832673" cy="2448272"/>
          </a:xfrm>
        </p:spPr>
        <p:txBody>
          <a:bodyPr/>
          <a:lstStyle>
            <a:lvl1pPr marL="285750" marR="0" indent="-285750" algn="l" defTabSz="914400" rtl="0" eaLnBrk="0" fontAlgn="base" latinLnBrk="0" hangingPunct="0">
              <a:lnSpc>
                <a:spcPct val="100000"/>
              </a:lnSpc>
              <a:spcBef>
                <a:spcPct val="20000"/>
              </a:spcBef>
              <a:spcAft>
                <a:spcPct val="0"/>
              </a:spcAft>
              <a:buClrTx/>
              <a:buSzTx/>
              <a:buFont typeface="Arial"/>
              <a:buChar char="•"/>
              <a:tabLst/>
              <a:defRPr sz="2000"/>
            </a:lvl1pPr>
            <a:lvl2pPr marL="666000" indent="-342900">
              <a:lnSpc>
                <a:spcPct val="120000"/>
              </a:lnSpc>
              <a:buFont typeface="+mj-lt"/>
              <a:buAutoNum type="alphaLcPeriod"/>
              <a:defRPr/>
            </a:lvl2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Section Header">
    <p:spTree>
      <p:nvGrpSpPr>
        <p:cNvPr id="1" name=""/>
        <p:cNvGrpSpPr/>
        <p:nvPr/>
      </p:nvGrpSpPr>
      <p:grpSpPr>
        <a:xfrm>
          <a:off x="0" y="0"/>
          <a:ext cx="0" cy="0"/>
          <a:chOff x="0" y="0"/>
          <a:chExt cx="0" cy="0"/>
        </a:xfrm>
      </p:grpSpPr>
      <p:sp>
        <p:nvSpPr>
          <p:cNvPr id="8" name="Title 1"/>
          <p:cNvSpPr>
            <a:spLocks noGrp="1"/>
          </p:cNvSpPr>
          <p:nvPr>
            <p:ph type="title"/>
          </p:nvPr>
        </p:nvSpPr>
        <p:spPr>
          <a:xfrm>
            <a:off x="971600" y="332656"/>
            <a:ext cx="5832648" cy="575394"/>
          </a:xfrm>
        </p:spPr>
        <p:txBody>
          <a:bodyPr>
            <a:normAutofit/>
          </a:bodyPr>
          <a:lstStyle>
            <a:lvl1pPr>
              <a:defRPr sz="2800"/>
            </a:lvl1pPr>
          </a:lstStyle>
          <a:p>
            <a:r>
              <a:rPr lang="ga-IE" smtClean="0"/>
              <a:t>Click to edit Master title style</a:t>
            </a:r>
            <a:endParaRPr lang="en-IE" dirty="0"/>
          </a:p>
        </p:txBody>
      </p:sp>
      <p:sp>
        <p:nvSpPr>
          <p:cNvPr id="10" name="Content Placeholder 2"/>
          <p:cNvSpPr>
            <a:spLocks noGrp="1"/>
          </p:cNvSpPr>
          <p:nvPr>
            <p:ph sz="half" idx="1"/>
          </p:nvPr>
        </p:nvSpPr>
        <p:spPr>
          <a:xfrm>
            <a:off x="971600" y="1600201"/>
            <a:ext cx="3524200" cy="4133056"/>
          </a:xfrm>
        </p:spPr>
        <p:txBody>
          <a:bodyPr/>
          <a:lstStyle>
            <a:lvl1pPr>
              <a:defRPr sz="1800"/>
            </a:lvl1pPr>
            <a:lvl2pPr marL="360000">
              <a:lnSpc>
                <a:spcPct val="150000"/>
              </a:lnSpc>
              <a:defRPr sz="1600"/>
            </a:lvl2pPr>
            <a:lvl3pPr marL="633600" indent="-285750">
              <a:buFont typeface="Lucida Grande"/>
              <a:buChar char="﹣"/>
              <a:defRPr sz="1600"/>
            </a:lvl3pPr>
            <a:lvl4pPr marL="216000">
              <a:defRPr sz="1400"/>
            </a:lvl4pPr>
            <a:lvl5pPr marL="1296000">
              <a:defRPr sz="14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IE" dirty="0"/>
          </a:p>
        </p:txBody>
      </p:sp>
      <p:sp>
        <p:nvSpPr>
          <p:cNvPr id="11" name="Content Placeholder 3"/>
          <p:cNvSpPr>
            <a:spLocks noGrp="1"/>
          </p:cNvSpPr>
          <p:nvPr>
            <p:ph sz="half" idx="2"/>
          </p:nvPr>
        </p:nvSpPr>
        <p:spPr>
          <a:xfrm>
            <a:off x="4953334" y="1600201"/>
            <a:ext cx="3733465" cy="4205064"/>
          </a:xfrm>
        </p:spPr>
        <p:txBody>
          <a:bodyPr/>
          <a:lstStyle>
            <a:lvl1pPr>
              <a:defRPr sz="1800">
                <a:solidFill>
                  <a:srgbClr val="474747"/>
                </a:solidFill>
              </a:defRPr>
            </a:lvl1pPr>
            <a:lvl2pPr marL="360000">
              <a:lnSpc>
                <a:spcPct val="150000"/>
              </a:lnSpc>
              <a:defRPr sz="1600"/>
            </a:lvl2pPr>
            <a:lvl3pPr marL="576000">
              <a:defRPr sz="1600"/>
            </a:lvl3pPr>
            <a:lvl4pPr marL="108000">
              <a:defRPr sz="1400"/>
            </a:lvl4pPr>
            <a:lvl5pPr marL="1188000">
              <a:defRPr sz="14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IE"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71600" y="332656"/>
            <a:ext cx="5976664" cy="575394"/>
          </a:xfrm>
        </p:spPr>
        <p:txBody>
          <a:bodyPr>
            <a:normAutofit/>
          </a:bodyPr>
          <a:lstStyle>
            <a:lvl1pPr>
              <a:defRPr sz="2800"/>
            </a:lvl1pPr>
          </a:lstStyle>
          <a:p>
            <a:r>
              <a:rPr lang="ga-IE" smtClean="0"/>
              <a:t>Click to edit Master title style</a:t>
            </a:r>
            <a:endParaRPr lang="en-IE" dirty="0"/>
          </a:p>
        </p:txBody>
      </p:sp>
      <p:sp>
        <p:nvSpPr>
          <p:cNvPr id="3" name="Text Placeholder 2"/>
          <p:cNvSpPr>
            <a:spLocks noGrp="1"/>
          </p:cNvSpPr>
          <p:nvPr>
            <p:ph type="body" idx="1"/>
          </p:nvPr>
        </p:nvSpPr>
        <p:spPr>
          <a:xfrm>
            <a:off x="971600" y="1535113"/>
            <a:ext cx="3525788" cy="639762"/>
          </a:xfrm>
        </p:spPr>
        <p:txBody>
          <a:bodyPr anchor="ctr">
            <a:noAutofit/>
          </a:bodyPr>
          <a:lstStyle>
            <a:lvl1pPr marL="0" indent="0">
              <a:buNone/>
              <a:defRPr sz="1600" b="1">
                <a:solidFill>
                  <a:schemeClr val="accent3">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dirty="0" smtClean="0"/>
              <a:t>Click to edit Master text styles</a:t>
            </a:r>
          </a:p>
        </p:txBody>
      </p:sp>
      <p:sp>
        <p:nvSpPr>
          <p:cNvPr id="4" name="Content Placeholder 3"/>
          <p:cNvSpPr>
            <a:spLocks noGrp="1"/>
          </p:cNvSpPr>
          <p:nvPr>
            <p:ph sz="half" idx="2"/>
          </p:nvPr>
        </p:nvSpPr>
        <p:spPr>
          <a:xfrm>
            <a:off x="971600" y="2174875"/>
            <a:ext cx="3525788" cy="3486373"/>
          </a:xfrm>
        </p:spPr>
        <p:txBody>
          <a:bodyPr/>
          <a:lstStyle>
            <a:lvl1pPr>
              <a:defRPr sz="1600" b="0"/>
            </a:lvl1pPr>
            <a:lvl2pPr>
              <a:defRPr sz="1600"/>
            </a:lvl2pPr>
            <a:lvl3pPr>
              <a:defRPr sz="1400"/>
            </a:lvl3pPr>
            <a:lvl4pPr>
              <a:defRPr sz="1400">
                <a:solidFill>
                  <a:schemeClr val="accent3">
                    <a:lumMod val="60000"/>
                    <a:lumOff val="40000"/>
                  </a:schemeClr>
                </a:solidFill>
              </a:defRPr>
            </a:lvl4pPr>
            <a:lvl5pPr>
              <a:defRPr sz="1400">
                <a:solidFill>
                  <a:schemeClr val="accent3">
                    <a:lumMod val="60000"/>
                    <a:lumOff val="40000"/>
                  </a:schemeClr>
                </a:solidFill>
              </a:defRPr>
            </a:lvl5pPr>
            <a:lvl6pPr>
              <a:defRPr sz="1600"/>
            </a:lvl6pPr>
            <a:lvl7pPr>
              <a:defRPr sz="1600"/>
            </a:lvl7pPr>
            <a:lvl8pPr>
              <a:defRPr sz="1600"/>
            </a:lvl8pPr>
            <a:lvl9pPr>
              <a:defRPr sz="1600"/>
            </a:lvl9pPr>
          </a:lstStyle>
          <a:p>
            <a:pPr lvl="0"/>
            <a:r>
              <a:rPr lang="ga-IE" dirty="0" smtClean="0"/>
              <a:t>Click to edit Master text styles</a:t>
            </a:r>
          </a:p>
          <a:p>
            <a:pPr lvl="1"/>
            <a:r>
              <a:rPr lang="ga-IE" dirty="0" smtClean="0"/>
              <a:t>Second level</a:t>
            </a:r>
          </a:p>
          <a:p>
            <a:pPr lvl="2"/>
            <a:r>
              <a:rPr lang="ga-IE" dirty="0" smtClean="0"/>
              <a:t>Third level</a:t>
            </a:r>
          </a:p>
          <a:p>
            <a:pPr lvl="3"/>
            <a:r>
              <a:rPr lang="ga-IE" dirty="0" smtClean="0"/>
              <a:t>Fourth level</a:t>
            </a:r>
          </a:p>
          <a:p>
            <a:pPr lvl="4"/>
            <a:r>
              <a:rPr lang="ga-IE" dirty="0" smtClean="0"/>
              <a:t>Fifth level</a:t>
            </a:r>
            <a:endParaRPr lang="en-IE" dirty="0"/>
          </a:p>
        </p:txBody>
      </p:sp>
      <p:sp>
        <p:nvSpPr>
          <p:cNvPr id="5" name="Text Placeholder 4"/>
          <p:cNvSpPr>
            <a:spLocks noGrp="1"/>
          </p:cNvSpPr>
          <p:nvPr>
            <p:ph type="body" sz="quarter" idx="3"/>
          </p:nvPr>
        </p:nvSpPr>
        <p:spPr>
          <a:xfrm>
            <a:off x="5159626" y="1535113"/>
            <a:ext cx="3527173" cy="639762"/>
          </a:xfrm>
        </p:spPr>
        <p:txBody>
          <a:bodyPr anchor="ctr">
            <a:noAutofit/>
          </a:bodyPr>
          <a:lstStyle>
            <a:lvl1pPr marL="0" indent="0">
              <a:buNone/>
              <a:defRPr sz="1600" b="1">
                <a:solidFill>
                  <a:schemeClr val="accent3">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dirty="0" smtClean="0"/>
              <a:t>Click to edit Master text styles</a:t>
            </a:r>
          </a:p>
        </p:txBody>
      </p:sp>
      <p:sp>
        <p:nvSpPr>
          <p:cNvPr id="6" name="Content Placeholder 5"/>
          <p:cNvSpPr>
            <a:spLocks noGrp="1"/>
          </p:cNvSpPr>
          <p:nvPr>
            <p:ph sz="quarter" idx="4"/>
          </p:nvPr>
        </p:nvSpPr>
        <p:spPr>
          <a:xfrm>
            <a:off x="5159626" y="2174875"/>
            <a:ext cx="3527173" cy="3486373"/>
          </a:xfrm>
        </p:spPr>
        <p:txBody>
          <a:bodyPr/>
          <a:lstStyle>
            <a:lvl1pPr>
              <a:defRPr sz="1600" b="0"/>
            </a:lvl1pPr>
            <a:lvl2pPr>
              <a:defRPr sz="1600"/>
            </a:lvl2pPr>
            <a:lvl3pPr>
              <a:defRPr sz="1400"/>
            </a:lvl3pPr>
            <a:lvl4pPr>
              <a:defRPr sz="1400">
                <a:solidFill>
                  <a:schemeClr val="accent3">
                    <a:lumMod val="60000"/>
                    <a:lumOff val="40000"/>
                  </a:schemeClr>
                </a:solidFill>
              </a:defRPr>
            </a:lvl4pPr>
            <a:lvl5pPr>
              <a:defRPr sz="1400">
                <a:solidFill>
                  <a:schemeClr val="accent3">
                    <a:lumMod val="60000"/>
                    <a:lumOff val="40000"/>
                  </a:schemeClr>
                </a:solidFill>
              </a:defRPr>
            </a:lvl5pPr>
            <a:lvl6pPr>
              <a:defRPr sz="1600"/>
            </a:lvl6pPr>
            <a:lvl7pPr>
              <a:defRPr sz="1600"/>
            </a:lvl7pPr>
            <a:lvl8pPr>
              <a:defRPr sz="1600"/>
            </a:lvl8pPr>
            <a:lvl9pPr>
              <a:defRPr sz="1600"/>
            </a:lvl9pPr>
          </a:lstStyle>
          <a:p>
            <a:pPr lvl="0"/>
            <a:r>
              <a:rPr lang="ga-IE" dirty="0" smtClean="0"/>
              <a:t>Click to edit Master text styles</a:t>
            </a:r>
          </a:p>
          <a:p>
            <a:pPr lvl="1"/>
            <a:r>
              <a:rPr lang="ga-IE" dirty="0" smtClean="0"/>
              <a:t>Second level</a:t>
            </a:r>
          </a:p>
          <a:p>
            <a:pPr lvl="2"/>
            <a:r>
              <a:rPr lang="ga-IE" dirty="0" smtClean="0"/>
              <a:t>Third level</a:t>
            </a:r>
          </a:p>
          <a:p>
            <a:pPr lvl="3"/>
            <a:r>
              <a:rPr lang="ga-IE" dirty="0" smtClean="0"/>
              <a:t>Fourth level</a:t>
            </a:r>
          </a:p>
          <a:p>
            <a:pPr lvl="4"/>
            <a:r>
              <a:rPr lang="ga-IE" dirty="0" smtClean="0"/>
              <a:t>Fifth level</a:t>
            </a:r>
            <a:endParaRPr lang="en-IE" dirty="0"/>
          </a:p>
        </p:txBody>
      </p:sp>
      <p:sp>
        <p:nvSpPr>
          <p:cNvPr id="7" name="Date Placeholder 3"/>
          <p:cNvSpPr>
            <a:spLocks noGrp="1"/>
          </p:cNvSpPr>
          <p:nvPr>
            <p:ph type="dt" sz="half" idx="10"/>
          </p:nvPr>
        </p:nvSpPr>
        <p:spPr>
          <a:xfrm>
            <a:off x="971550" y="6308725"/>
            <a:ext cx="2133600" cy="365125"/>
          </a:xfrm>
          <a:prstGeom prst="rect">
            <a:avLst/>
          </a:prstGeom>
        </p:spPr>
        <p:txBody>
          <a:bodyPr/>
          <a:lstStyle>
            <a:lvl1pPr>
              <a:defRPr>
                <a:latin typeface="Verdana" charset="0"/>
                <a:ea typeface="ＭＳ Ｐゴシック" charset="0"/>
                <a:cs typeface="ＭＳ Ｐゴシック" charset="0"/>
              </a:defRPr>
            </a:lvl1pPr>
          </a:lstStyle>
          <a:p>
            <a:pPr>
              <a:defRPr/>
            </a:pPr>
            <a:fld id="{DF8AE061-2AE4-4E6C-9121-2EA7763399F6}" type="datetime1">
              <a:rPr lang="en-IE"/>
              <a:pPr>
                <a:defRPr/>
              </a:pPr>
              <a:t>10/09/2014</a:t>
            </a:fld>
            <a:endParaRPr lang="en-IE" dirty="0"/>
          </a:p>
        </p:txBody>
      </p:sp>
      <p:sp>
        <p:nvSpPr>
          <p:cNvPr id="8" name="Slide Number Placeholder 5"/>
          <p:cNvSpPr>
            <a:spLocks noGrp="1"/>
          </p:cNvSpPr>
          <p:nvPr>
            <p:ph type="sldNum" sz="quarter" idx="11"/>
          </p:nvPr>
        </p:nvSpPr>
        <p:spPr>
          <a:xfrm>
            <a:off x="8243888" y="6308725"/>
            <a:ext cx="466725" cy="365125"/>
          </a:xfrm>
          <a:prstGeom prst="rect">
            <a:avLst/>
          </a:prstGeom>
        </p:spPr>
        <p:txBody>
          <a:bodyPr/>
          <a:lstStyle>
            <a:lvl1pPr>
              <a:defRPr>
                <a:latin typeface="Verdana" charset="0"/>
                <a:ea typeface="ＭＳ Ｐゴシック" charset="0"/>
                <a:cs typeface="ＭＳ Ｐゴシック" charset="0"/>
              </a:defRPr>
            </a:lvl1pPr>
          </a:lstStyle>
          <a:p>
            <a:pPr>
              <a:defRPr/>
            </a:pPr>
            <a:fld id="{08564065-613D-4A5E-AFDA-A5DC3769B8B9}" type="slidenum">
              <a:rPr lang="en-IE"/>
              <a:pPr>
                <a:defRPr/>
              </a:pPr>
              <a:t>‹#›</a:t>
            </a:fld>
            <a:endParaRPr lang="en-IE"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userDrawn="1"/>
        </p:nvSpPr>
        <p:spPr>
          <a:xfrm>
            <a:off x="611188" y="333375"/>
            <a:ext cx="8208962" cy="3816350"/>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1763688" y="4077072"/>
            <a:ext cx="5486400" cy="566738"/>
          </a:xfrm>
        </p:spPr>
        <p:txBody>
          <a:bodyPr anchor="b">
            <a:normAutofit/>
          </a:bodyPr>
          <a:lstStyle>
            <a:lvl1pPr algn="l">
              <a:defRPr sz="1800" b="0"/>
            </a:lvl1pPr>
          </a:lstStyle>
          <a:p>
            <a:r>
              <a:rPr lang="ga-IE" smtClean="0"/>
              <a:t>Click to edit Master title style</a:t>
            </a:r>
            <a:endParaRPr lang="en-IE" dirty="0"/>
          </a:p>
        </p:txBody>
      </p:sp>
      <p:sp>
        <p:nvSpPr>
          <p:cNvPr id="3" name="Picture Placeholder 2"/>
          <p:cNvSpPr>
            <a:spLocks noGrp="1"/>
          </p:cNvSpPr>
          <p:nvPr>
            <p:ph type="pic" idx="1"/>
          </p:nvPr>
        </p:nvSpPr>
        <p:spPr>
          <a:xfrm>
            <a:off x="1763688" y="548680"/>
            <a:ext cx="5486400" cy="3456384"/>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ga-IE" noProof="0" smtClean="0"/>
              <a:t>Drag picture to placeholder or click icon to add</a:t>
            </a:r>
            <a:endParaRPr lang="en-IE" noProof="0"/>
          </a:p>
        </p:txBody>
      </p:sp>
      <p:sp>
        <p:nvSpPr>
          <p:cNvPr id="4" name="Text Placeholder 3"/>
          <p:cNvSpPr>
            <a:spLocks noGrp="1"/>
          </p:cNvSpPr>
          <p:nvPr>
            <p:ph type="body" sz="half" idx="2"/>
          </p:nvPr>
        </p:nvSpPr>
        <p:spPr>
          <a:xfrm>
            <a:off x="1763688" y="4725144"/>
            <a:ext cx="5486400" cy="864096"/>
          </a:xfrm>
        </p:spPr>
        <p:txBody>
          <a:bodyPr/>
          <a:lstStyle>
            <a:lvl1pPr marL="0" indent="0">
              <a:buNone/>
              <a:defRPr sz="1600">
                <a:solidFill>
                  <a:schemeClr val="accent3">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dirty="0" smtClean="0"/>
              <a:t>Click to edit Master text styles</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hankYou">
    <p:spTree>
      <p:nvGrpSpPr>
        <p:cNvPr id="1" name=""/>
        <p:cNvGrpSpPr/>
        <p:nvPr/>
      </p:nvGrpSpPr>
      <p:grpSpPr>
        <a:xfrm>
          <a:off x="0" y="0"/>
          <a:ext cx="0" cy="0"/>
          <a:chOff x="0" y="0"/>
          <a:chExt cx="0" cy="0"/>
        </a:xfrm>
      </p:grpSpPr>
      <p:pic>
        <p:nvPicPr>
          <p:cNvPr id="3" name="LEO_PPT_ThankYou.jpg" descr="/Users/DWorks7/Clients/LEO/Identity_Guidelines/DesignExamples/LEO_PPT/JPEGS/LEO_PPT_ThankYou.jpg"/>
          <p:cNvPicPr>
            <a:picLocks noChangeAspect="1"/>
          </p:cNvPicPr>
          <p:nvPr userDrawn="1"/>
        </p:nvPicPr>
        <p:blipFill>
          <a:blip r:embed="rId2" r:link="rId3" cstate="print"/>
          <a:srcRect/>
          <a:stretch>
            <a:fillRect/>
          </a:stretch>
        </p:blipFill>
        <p:spPr bwMode="auto">
          <a:xfrm>
            <a:off x="0" y="0"/>
            <a:ext cx="9144000" cy="6858000"/>
          </a:xfrm>
          <a:prstGeom prst="rect">
            <a:avLst/>
          </a:prstGeom>
          <a:noFill/>
          <a:ln w="9525">
            <a:noFill/>
            <a:miter lim="800000"/>
            <a:headEnd/>
            <a:tailEnd/>
          </a:ln>
        </p:spPr>
      </p:pic>
      <p:sp>
        <p:nvSpPr>
          <p:cNvPr id="5" name="Title 1"/>
          <p:cNvSpPr txBox="1">
            <a:spLocks/>
          </p:cNvSpPr>
          <p:nvPr userDrawn="1"/>
        </p:nvSpPr>
        <p:spPr bwMode="auto">
          <a:xfrm>
            <a:off x="4932363" y="3357563"/>
            <a:ext cx="2952750" cy="576262"/>
          </a:xfrm>
          <a:prstGeom prst="rect">
            <a:avLst/>
          </a:prstGeom>
          <a:noFill/>
          <a:ln>
            <a:noFill/>
          </a:ln>
          <a:extLst>
            <a:ext uri="{909E8E84-426E-40dd-AFC4-6F175D3DCCD1}"/>
            <a:ext uri="{91240B29-F687-4f45-9708-019B960494DF}"/>
            <a:ext uri="{FAA26D3D-D897-4be2-8F04-BA451C77F1D7}"/>
          </a:extLst>
        </p:spPr>
        <p:txBody>
          <a:bodyPr anchor="ctr"/>
          <a:lstStyle>
            <a:lvl1pPr algn="ctr" rtl="0" eaLnBrk="1" fontAlgn="base" hangingPunct="1">
              <a:spcBef>
                <a:spcPct val="0"/>
              </a:spcBef>
              <a:spcAft>
                <a:spcPct val="0"/>
              </a:spcAft>
              <a:defRPr sz="3500" kern="1200">
                <a:solidFill>
                  <a:schemeClr val="bg1"/>
                </a:solidFill>
                <a:latin typeface="Calibri"/>
                <a:ea typeface="ＭＳ Ｐゴシック" charset="0"/>
                <a:cs typeface="Calibri"/>
              </a:defRPr>
            </a:lvl1pPr>
            <a:lvl2pPr algn="l" rtl="0" eaLnBrk="1" fontAlgn="base" hangingPunct="1">
              <a:spcBef>
                <a:spcPct val="0"/>
              </a:spcBef>
              <a:spcAft>
                <a:spcPct val="0"/>
              </a:spcAft>
              <a:defRPr sz="3000">
                <a:solidFill>
                  <a:srgbClr val="474747"/>
                </a:solidFill>
                <a:latin typeface="Verdana" charset="0"/>
                <a:ea typeface="ＭＳ Ｐゴシック" charset="0"/>
              </a:defRPr>
            </a:lvl2pPr>
            <a:lvl3pPr algn="l" rtl="0" eaLnBrk="1" fontAlgn="base" hangingPunct="1">
              <a:spcBef>
                <a:spcPct val="0"/>
              </a:spcBef>
              <a:spcAft>
                <a:spcPct val="0"/>
              </a:spcAft>
              <a:defRPr sz="3000">
                <a:solidFill>
                  <a:srgbClr val="474747"/>
                </a:solidFill>
                <a:latin typeface="Verdana" charset="0"/>
                <a:ea typeface="ＭＳ Ｐゴシック" charset="0"/>
              </a:defRPr>
            </a:lvl3pPr>
            <a:lvl4pPr algn="l" rtl="0" eaLnBrk="1" fontAlgn="base" hangingPunct="1">
              <a:spcBef>
                <a:spcPct val="0"/>
              </a:spcBef>
              <a:spcAft>
                <a:spcPct val="0"/>
              </a:spcAft>
              <a:defRPr sz="3000">
                <a:solidFill>
                  <a:srgbClr val="474747"/>
                </a:solidFill>
                <a:latin typeface="Verdana" charset="0"/>
                <a:ea typeface="ＭＳ Ｐゴシック" charset="0"/>
              </a:defRPr>
            </a:lvl4pPr>
            <a:lvl5pPr algn="l" rtl="0" eaLnBrk="1" fontAlgn="base" hangingPunct="1">
              <a:spcBef>
                <a:spcPct val="0"/>
              </a:spcBef>
              <a:spcAft>
                <a:spcPct val="0"/>
              </a:spcAft>
              <a:defRPr sz="3000">
                <a:solidFill>
                  <a:srgbClr val="474747"/>
                </a:solidFill>
                <a:latin typeface="Verdana" charset="0"/>
                <a:ea typeface="ＭＳ Ｐゴシック" charset="0"/>
              </a:defRPr>
            </a:lvl5pPr>
            <a:lvl6pPr marL="457200" algn="l" rtl="0" eaLnBrk="1" fontAlgn="base" hangingPunct="1">
              <a:spcBef>
                <a:spcPct val="0"/>
              </a:spcBef>
              <a:spcAft>
                <a:spcPct val="0"/>
              </a:spcAft>
              <a:defRPr sz="2800">
                <a:solidFill>
                  <a:srgbClr val="474747"/>
                </a:solidFill>
                <a:latin typeface="Arial" charset="0"/>
                <a:ea typeface="ＭＳ Ｐゴシック" charset="0"/>
              </a:defRPr>
            </a:lvl6pPr>
            <a:lvl7pPr marL="914400" algn="l" rtl="0" eaLnBrk="1" fontAlgn="base" hangingPunct="1">
              <a:spcBef>
                <a:spcPct val="0"/>
              </a:spcBef>
              <a:spcAft>
                <a:spcPct val="0"/>
              </a:spcAft>
              <a:defRPr sz="2800">
                <a:solidFill>
                  <a:srgbClr val="474747"/>
                </a:solidFill>
                <a:latin typeface="Arial" charset="0"/>
                <a:ea typeface="ＭＳ Ｐゴシック" charset="0"/>
              </a:defRPr>
            </a:lvl7pPr>
            <a:lvl8pPr marL="1371600" algn="l" rtl="0" eaLnBrk="1" fontAlgn="base" hangingPunct="1">
              <a:spcBef>
                <a:spcPct val="0"/>
              </a:spcBef>
              <a:spcAft>
                <a:spcPct val="0"/>
              </a:spcAft>
              <a:defRPr sz="2800">
                <a:solidFill>
                  <a:srgbClr val="474747"/>
                </a:solidFill>
                <a:latin typeface="Arial" charset="0"/>
                <a:ea typeface="ＭＳ Ｐゴシック" charset="0"/>
              </a:defRPr>
            </a:lvl8pPr>
            <a:lvl9pPr marL="1828800" algn="l" rtl="0" eaLnBrk="1" fontAlgn="base" hangingPunct="1">
              <a:spcBef>
                <a:spcPct val="0"/>
              </a:spcBef>
              <a:spcAft>
                <a:spcPct val="0"/>
              </a:spcAft>
              <a:defRPr sz="2800">
                <a:solidFill>
                  <a:srgbClr val="474747"/>
                </a:solidFill>
                <a:latin typeface="Arial" charset="0"/>
                <a:ea typeface="ＭＳ Ｐゴシック" charset="0"/>
              </a:defRPr>
            </a:lvl9pPr>
          </a:lstStyle>
          <a:p>
            <a:pPr>
              <a:defRPr/>
            </a:pPr>
            <a:r>
              <a:rPr lang="ga-IE" smtClean="0"/>
              <a:t>Click to edit Master title style</a:t>
            </a:r>
            <a:endParaRPr lang="en-US" dirty="0"/>
          </a:p>
        </p:txBody>
      </p:sp>
      <p:sp>
        <p:nvSpPr>
          <p:cNvPr id="4" name="Title 1"/>
          <p:cNvSpPr>
            <a:spLocks noGrp="1"/>
          </p:cNvSpPr>
          <p:nvPr>
            <p:ph type="title"/>
          </p:nvPr>
        </p:nvSpPr>
        <p:spPr>
          <a:xfrm>
            <a:off x="683568" y="2636912"/>
            <a:ext cx="2952328" cy="576263"/>
          </a:xfrm>
        </p:spPr>
        <p:txBody>
          <a:bodyPr/>
          <a:lstStyle>
            <a:lvl1pPr algn="ctr">
              <a:defRPr sz="3500">
                <a:solidFill>
                  <a:schemeClr val="bg1"/>
                </a:solidFill>
              </a:defRPr>
            </a:lvl1pPr>
          </a:lstStyle>
          <a:p>
            <a:r>
              <a:rPr lang="ga-IE" dirty="0" smtClean="0"/>
              <a:t>Click to edit Master title style</a:t>
            </a:r>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Title">
    <p:spTree>
      <p:nvGrpSpPr>
        <p:cNvPr id="1" name=""/>
        <p:cNvGrpSpPr/>
        <p:nvPr/>
      </p:nvGrpSpPr>
      <p:grpSpPr>
        <a:xfrm>
          <a:off x="0" y="0"/>
          <a:ext cx="0" cy="0"/>
          <a:chOff x="0" y="0"/>
          <a:chExt cx="0" cy="0"/>
        </a:xfrm>
      </p:grpSpPr>
      <p:pic>
        <p:nvPicPr>
          <p:cNvPr id="4" name="LEO_PPT_Title.jpg" descr="/Users/DWorks7/Clients/LEO/LEO_Brand_Assets/DESIGN_EXAMPLES/LEO_BRAND/LEO_PPT/JPEGS/LEO_PPT_Title.jpg"/>
          <p:cNvPicPr>
            <a:picLocks noChangeAspect="1"/>
          </p:cNvPicPr>
          <p:nvPr userDrawn="1"/>
        </p:nvPicPr>
        <p:blipFill>
          <a:blip r:embed="rId2" r:link="rId3" cstate="print"/>
          <a:srcRect/>
          <a:stretch>
            <a:fillRect/>
          </a:stretch>
        </p:blipFill>
        <p:spPr bwMode="auto">
          <a:xfrm>
            <a:off x="0" y="0"/>
            <a:ext cx="9144000" cy="6858000"/>
          </a:xfrm>
          <a:prstGeom prst="rect">
            <a:avLst/>
          </a:prstGeom>
          <a:noFill/>
          <a:ln w="9525">
            <a:noFill/>
            <a:miter lim="800000"/>
            <a:headEnd/>
            <a:tailEnd/>
          </a:ln>
        </p:spPr>
      </p:pic>
      <p:sp>
        <p:nvSpPr>
          <p:cNvPr id="10" name="Title 1"/>
          <p:cNvSpPr>
            <a:spLocks noGrp="1"/>
          </p:cNvSpPr>
          <p:nvPr>
            <p:ph type="ctrTitle"/>
          </p:nvPr>
        </p:nvSpPr>
        <p:spPr>
          <a:xfrm>
            <a:off x="755576" y="1988840"/>
            <a:ext cx="5040560" cy="1296144"/>
          </a:xfrm>
          <a:noFill/>
          <a:ln>
            <a:noFill/>
          </a:ln>
        </p:spPr>
        <p:txBody>
          <a:bodyPr anchor="t">
            <a:noAutofit/>
          </a:bodyPr>
          <a:lstStyle>
            <a:lvl1pPr>
              <a:defRPr sz="3400" baseline="0">
                <a:solidFill>
                  <a:schemeClr val="bg1"/>
                </a:solidFill>
                <a:latin typeface="Calibri"/>
                <a:cs typeface="Calibri"/>
              </a:defRPr>
            </a:lvl1pPr>
          </a:lstStyle>
          <a:p>
            <a:r>
              <a:rPr lang="en-US" dirty="0" smtClean="0"/>
              <a:t>Click to edit Master title style</a:t>
            </a:r>
            <a:endParaRPr lang="en-IE" dirty="0"/>
          </a:p>
        </p:txBody>
      </p:sp>
      <p:sp>
        <p:nvSpPr>
          <p:cNvPr id="11" name="Text Placeholder 9"/>
          <p:cNvSpPr>
            <a:spLocks noGrp="1"/>
          </p:cNvSpPr>
          <p:nvPr>
            <p:ph type="body" sz="quarter" idx="13"/>
          </p:nvPr>
        </p:nvSpPr>
        <p:spPr>
          <a:xfrm>
            <a:off x="827584" y="4149080"/>
            <a:ext cx="4176464" cy="1008112"/>
          </a:xfrm>
          <a:ln>
            <a:noFill/>
          </a:ln>
        </p:spPr>
        <p:txBody>
          <a:bodyPr/>
          <a:lstStyle>
            <a:lvl1pPr>
              <a:defRPr sz="1800">
                <a:solidFill>
                  <a:schemeClr val="bg1"/>
                </a:solidFill>
                <a:latin typeface="Calibri"/>
                <a:cs typeface="Calibri"/>
              </a:defRPr>
            </a:lvl1pPr>
            <a:lvl2pPr marL="0" indent="0">
              <a:lnSpc>
                <a:spcPct val="130000"/>
              </a:lnSpc>
              <a:buNone/>
              <a:defRPr sz="1600">
                <a:solidFill>
                  <a:schemeClr val="bg1"/>
                </a:solidFill>
                <a:latin typeface="Calibri"/>
                <a:cs typeface="Calibri"/>
              </a:defRPr>
            </a:lvl2pPr>
          </a:lstStyle>
          <a:p>
            <a:pPr lvl="0"/>
            <a:r>
              <a:rPr lang="en-US" dirty="0" smtClean="0"/>
              <a:t>Click to edit Master text styles</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2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971550" y="404465"/>
            <a:ext cx="7560890" cy="576263"/>
          </a:xfrm>
          <a:ln>
            <a:noFill/>
          </a:ln>
        </p:spPr>
        <p:txBody>
          <a:bodyPr/>
          <a:lstStyle/>
          <a:p>
            <a:r>
              <a:rPr lang="ga-IE" smtClean="0"/>
              <a:t>Click to edit Master title style</a:t>
            </a:r>
            <a:endParaRPr lang="en-US"/>
          </a:p>
        </p:txBody>
      </p:sp>
      <p:sp>
        <p:nvSpPr>
          <p:cNvPr id="6" name="Text Placeholder 2"/>
          <p:cNvSpPr>
            <a:spLocks noGrp="1"/>
          </p:cNvSpPr>
          <p:nvPr>
            <p:ph idx="1"/>
          </p:nvPr>
        </p:nvSpPr>
        <p:spPr>
          <a:xfrm>
            <a:off x="971600" y="1600201"/>
            <a:ext cx="7571184" cy="3773015"/>
          </a:xfrm>
          <a:prstGeom prst="rect">
            <a:avLst/>
          </a:prstGeom>
        </p:spPr>
        <p:txBody>
          <a:bodyPr rtlCol="0">
            <a:normAutofit/>
          </a:bodyPr>
          <a:lstStyle>
            <a:lvl1pPr>
              <a:defRPr sz="1800" b="0"/>
            </a:lvl1pPr>
            <a:lvl2pPr marL="285750" indent="-285750">
              <a:buFont typeface="Arial"/>
              <a:buChar char="•"/>
              <a:defRPr sz="1600"/>
            </a:lvl2pPr>
            <a:lvl3pPr marL="720000" indent="-228600">
              <a:buFont typeface="Lucida Grande"/>
              <a:buChar char="﹣"/>
              <a:defRPr/>
            </a:lvl3pPr>
            <a:lvl4pPr marL="396000">
              <a:defRPr>
                <a:solidFill>
                  <a:srgbClr val="0089C3"/>
                </a:solidFill>
              </a:defRPr>
            </a:lvl4pPr>
            <a:lvl5pPr marL="1404000">
              <a:defRPr>
                <a:solidFill>
                  <a:srgbClr val="0089C3"/>
                </a:solidFill>
              </a:defRPr>
            </a:lvl5pPr>
          </a:lstStyle>
          <a:p>
            <a:pPr lvl="0"/>
            <a:r>
              <a:rPr lang="ga-IE" dirty="0" smtClean="0"/>
              <a:t>Click to edit Master text styles</a:t>
            </a:r>
          </a:p>
          <a:p>
            <a:pPr lvl="1"/>
            <a:r>
              <a:rPr lang="ga-IE" dirty="0" smtClean="0"/>
              <a:t>Second level</a:t>
            </a:r>
          </a:p>
          <a:p>
            <a:pPr lvl="2"/>
            <a:r>
              <a:rPr lang="ga-IE" dirty="0" smtClean="0"/>
              <a:t>Third level</a:t>
            </a:r>
          </a:p>
          <a:p>
            <a:pPr lvl="3"/>
            <a:r>
              <a:rPr lang="ga-IE" dirty="0" smtClean="0"/>
              <a:t>Fourth level</a:t>
            </a:r>
          </a:p>
          <a:p>
            <a:pPr lvl="4"/>
            <a:r>
              <a:rPr lang="ga-IE" dirty="0" smtClean="0"/>
              <a:t>Fifth level</a:t>
            </a:r>
            <a:endParaRPr lang="en-IE"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Local_Title">
    <p:spTree>
      <p:nvGrpSpPr>
        <p:cNvPr id="1" name=""/>
        <p:cNvGrpSpPr/>
        <p:nvPr/>
      </p:nvGrpSpPr>
      <p:grpSpPr>
        <a:xfrm>
          <a:off x="0" y="0"/>
          <a:ext cx="0" cy="0"/>
          <a:chOff x="0" y="0"/>
          <a:chExt cx="0" cy="0"/>
        </a:xfrm>
      </p:grpSpPr>
      <p:pic>
        <p:nvPicPr>
          <p:cNvPr id="4" name="LEO_PPT_Title_Local.jpg" descr="/Users/DWorks7/Clients/LEO/LEO_Brand_Assets/DESIGN_EXAMPLES/LEO_BRAND/LEO_PPT/JPEGS/LEO_PPT_Title_Local.jpg"/>
          <p:cNvPicPr>
            <a:picLocks noChangeAspect="1"/>
          </p:cNvPicPr>
          <p:nvPr userDrawn="1"/>
        </p:nvPicPr>
        <p:blipFill>
          <a:blip r:embed="rId2" r:link="rId3" cstate="print"/>
          <a:srcRect/>
          <a:stretch>
            <a:fillRect/>
          </a:stretch>
        </p:blipFill>
        <p:spPr bwMode="auto">
          <a:xfrm>
            <a:off x="0" y="0"/>
            <a:ext cx="9144000" cy="6858000"/>
          </a:xfrm>
          <a:prstGeom prst="rect">
            <a:avLst/>
          </a:prstGeom>
          <a:noFill/>
          <a:ln w="9525">
            <a:noFill/>
            <a:miter lim="800000"/>
            <a:headEnd/>
            <a:tailEnd/>
          </a:ln>
        </p:spPr>
      </p:pic>
      <p:sp>
        <p:nvSpPr>
          <p:cNvPr id="5" name="Title 1"/>
          <p:cNvSpPr txBox="1">
            <a:spLocks/>
          </p:cNvSpPr>
          <p:nvPr userDrawn="1"/>
        </p:nvSpPr>
        <p:spPr bwMode="auto">
          <a:xfrm>
            <a:off x="395288" y="5732463"/>
            <a:ext cx="2881312" cy="433387"/>
          </a:xfrm>
          <a:prstGeom prst="rect">
            <a:avLst/>
          </a:prstGeom>
          <a:noFill/>
          <a:ln>
            <a:noFill/>
          </a:ln>
          <a:extLst>
            <a:ext uri="{909E8E84-426E-40dd-AFC4-6F175D3DCCD1}"/>
            <a:ext uri="{91240B29-F687-4f45-9708-019B960494DF}"/>
            <a:ext uri="{FAA26D3D-D897-4be2-8F04-BA451C77F1D7}"/>
          </a:extLst>
        </p:spPr>
        <p:txBody>
          <a:bodyPr/>
          <a:lstStyle>
            <a:lvl1pPr algn="l" rtl="0" eaLnBrk="1" fontAlgn="base" hangingPunct="1">
              <a:spcBef>
                <a:spcPct val="0"/>
              </a:spcBef>
              <a:spcAft>
                <a:spcPct val="0"/>
              </a:spcAft>
              <a:defRPr sz="3000" kern="1200" baseline="0">
                <a:solidFill>
                  <a:schemeClr val="bg1"/>
                </a:solidFill>
                <a:latin typeface="Calibri"/>
                <a:ea typeface="ＭＳ Ｐゴシック" charset="0"/>
                <a:cs typeface="Calibri"/>
              </a:defRPr>
            </a:lvl1pPr>
            <a:lvl2pPr algn="l" rtl="0" eaLnBrk="1" fontAlgn="base" hangingPunct="1">
              <a:spcBef>
                <a:spcPct val="0"/>
              </a:spcBef>
              <a:spcAft>
                <a:spcPct val="0"/>
              </a:spcAft>
              <a:defRPr sz="3000">
                <a:solidFill>
                  <a:srgbClr val="474747"/>
                </a:solidFill>
                <a:latin typeface="Verdana" charset="0"/>
                <a:ea typeface="ＭＳ Ｐゴシック" charset="0"/>
              </a:defRPr>
            </a:lvl2pPr>
            <a:lvl3pPr algn="l" rtl="0" eaLnBrk="1" fontAlgn="base" hangingPunct="1">
              <a:spcBef>
                <a:spcPct val="0"/>
              </a:spcBef>
              <a:spcAft>
                <a:spcPct val="0"/>
              </a:spcAft>
              <a:defRPr sz="3000">
                <a:solidFill>
                  <a:srgbClr val="474747"/>
                </a:solidFill>
                <a:latin typeface="Verdana" charset="0"/>
                <a:ea typeface="ＭＳ Ｐゴシック" charset="0"/>
              </a:defRPr>
            </a:lvl3pPr>
            <a:lvl4pPr algn="l" rtl="0" eaLnBrk="1" fontAlgn="base" hangingPunct="1">
              <a:spcBef>
                <a:spcPct val="0"/>
              </a:spcBef>
              <a:spcAft>
                <a:spcPct val="0"/>
              </a:spcAft>
              <a:defRPr sz="3000">
                <a:solidFill>
                  <a:srgbClr val="474747"/>
                </a:solidFill>
                <a:latin typeface="Verdana" charset="0"/>
                <a:ea typeface="ＭＳ Ｐゴシック" charset="0"/>
              </a:defRPr>
            </a:lvl4pPr>
            <a:lvl5pPr algn="l" rtl="0" eaLnBrk="1" fontAlgn="base" hangingPunct="1">
              <a:spcBef>
                <a:spcPct val="0"/>
              </a:spcBef>
              <a:spcAft>
                <a:spcPct val="0"/>
              </a:spcAft>
              <a:defRPr sz="3000">
                <a:solidFill>
                  <a:srgbClr val="474747"/>
                </a:solidFill>
                <a:latin typeface="Verdana" charset="0"/>
                <a:ea typeface="ＭＳ Ｐゴシック" charset="0"/>
              </a:defRPr>
            </a:lvl5pPr>
            <a:lvl6pPr marL="457200" algn="l" rtl="0" eaLnBrk="1" fontAlgn="base" hangingPunct="1">
              <a:spcBef>
                <a:spcPct val="0"/>
              </a:spcBef>
              <a:spcAft>
                <a:spcPct val="0"/>
              </a:spcAft>
              <a:defRPr sz="2800">
                <a:solidFill>
                  <a:srgbClr val="474747"/>
                </a:solidFill>
                <a:latin typeface="Arial" charset="0"/>
                <a:ea typeface="ＭＳ Ｐゴシック" charset="0"/>
              </a:defRPr>
            </a:lvl6pPr>
            <a:lvl7pPr marL="914400" algn="l" rtl="0" eaLnBrk="1" fontAlgn="base" hangingPunct="1">
              <a:spcBef>
                <a:spcPct val="0"/>
              </a:spcBef>
              <a:spcAft>
                <a:spcPct val="0"/>
              </a:spcAft>
              <a:defRPr sz="2800">
                <a:solidFill>
                  <a:srgbClr val="474747"/>
                </a:solidFill>
                <a:latin typeface="Arial" charset="0"/>
                <a:ea typeface="ＭＳ Ｐゴシック" charset="0"/>
              </a:defRPr>
            </a:lvl7pPr>
            <a:lvl8pPr marL="1371600" algn="l" rtl="0" eaLnBrk="1" fontAlgn="base" hangingPunct="1">
              <a:spcBef>
                <a:spcPct val="0"/>
              </a:spcBef>
              <a:spcAft>
                <a:spcPct val="0"/>
              </a:spcAft>
              <a:defRPr sz="2800">
                <a:solidFill>
                  <a:srgbClr val="474747"/>
                </a:solidFill>
                <a:latin typeface="Arial" charset="0"/>
                <a:ea typeface="ＭＳ Ｐゴシック" charset="0"/>
              </a:defRPr>
            </a:lvl8pPr>
            <a:lvl9pPr marL="1828800" algn="l" rtl="0" eaLnBrk="1" fontAlgn="base" hangingPunct="1">
              <a:spcBef>
                <a:spcPct val="0"/>
              </a:spcBef>
              <a:spcAft>
                <a:spcPct val="0"/>
              </a:spcAft>
              <a:defRPr sz="2800">
                <a:solidFill>
                  <a:srgbClr val="474747"/>
                </a:solidFill>
                <a:latin typeface="Arial" charset="0"/>
                <a:ea typeface="ＭＳ Ｐゴシック" charset="0"/>
              </a:defRPr>
            </a:lvl9pPr>
          </a:lstStyle>
          <a:p>
            <a:pPr>
              <a:defRPr/>
            </a:pPr>
            <a:r>
              <a:rPr lang="ga-IE" sz="1400" i="1" dirty="0" smtClean="0"/>
              <a:t>Oifig fiontair Áitiúil _______</a:t>
            </a:r>
            <a:endParaRPr lang="en-IE" sz="1400" i="1" dirty="0"/>
          </a:p>
        </p:txBody>
      </p:sp>
      <p:sp>
        <p:nvSpPr>
          <p:cNvPr id="6" name="Title 1"/>
          <p:cNvSpPr txBox="1">
            <a:spLocks/>
          </p:cNvSpPr>
          <p:nvPr userDrawn="1"/>
        </p:nvSpPr>
        <p:spPr bwMode="auto">
          <a:xfrm>
            <a:off x="3492500" y="6021388"/>
            <a:ext cx="2592388" cy="287337"/>
          </a:xfrm>
          <a:prstGeom prst="rect">
            <a:avLst/>
          </a:prstGeom>
          <a:noFill/>
          <a:ln>
            <a:noFill/>
          </a:ln>
          <a:extLst>
            <a:ext uri="{909E8E84-426E-40dd-AFC4-6F175D3DCCD1}"/>
            <a:ext uri="{91240B29-F687-4f45-9708-019B960494DF}"/>
            <a:ext uri="{FAA26D3D-D897-4be2-8F04-BA451C77F1D7}"/>
          </a:extLst>
        </p:spPr>
        <p:txBody>
          <a:bodyPr/>
          <a:lstStyle>
            <a:lvl1pPr algn="l" rtl="0" eaLnBrk="1" fontAlgn="base" hangingPunct="1">
              <a:spcBef>
                <a:spcPct val="0"/>
              </a:spcBef>
              <a:spcAft>
                <a:spcPct val="0"/>
              </a:spcAft>
              <a:defRPr sz="3000" kern="1200" baseline="0">
                <a:solidFill>
                  <a:schemeClr val="bg1"/>
                </a:solidFill>
                <a:latin typeface="Calibri"/>
                <a:ea typeface="ＭＳ Ｐゴシック" charset="0"/>
                <a:cs typeface="Calibri"/>
              </a:defRPr>
            </a:lvl1pPr>
            <a:lvl2pPr algn="l" rtl="0" eaLnBrk="1" fontAlgn="base" hangingPunct="1">
              <a:spcBef>
                <a:spcPct val="0"/>
              </a:spcBef>
              <a:spcAft>
                <a:spcPct val="0"/>
              </a:spcAft>
              <a:defRPr sz="3000">
                <a:solidFill>
                  <a:srgbClr val="474747"/>
                </a:solidFill>
                <a:latin typeface="Verdana" charset="0"/>
                <a:ea typeface="ＭＳ Ｐゴシック" charset="0"/>
              </a:defRPr>
            </a:lvl2pPr>
            <a:lvl3pPr algn="l" rtl="0" eaLnBrk="1" fontAlgn="base" hangingPunct="1">
              <a:spcBef>
                <a:spcPct val="0"/>
              </a:spcBef>
              <a:spcAft>
                <a:spcPct val="0"/>
              </a:spcAft>
              <a:defRPr sz="3000">
                <a:solidFill>
                  <a:srgbClr val="474747"/>
                </a:solidFill>
                <a:latin typeface="Verdana" charset="0"/>
                <a:ea typeface="ＭＳ Ｐゴシック" charset="0"/>
              </a:defRPr>
            </a:lvl3pPr>
            <a:lvl4pPr algn="l" rtl="0" eaLnBrk="1" fontAlgn="base" hangingPunct="1">
              <a:spcBef>
                <a:spcPct val="0"/>
              </a:spcBef>
              <a:spcAft>
                <a:spcPct val="0"/>
              </a:spcAft>
              <a:defRPr sz="3000">
                <a:solidFill>
                  <a:srgbClr val="474747"/>
                </a:solidFill>
                <a:latin typeface="Verdana" charset="0"/>
                <a:ea typeface="ＭＳ Ｐゴシック" charset="0"/>
              </a:defRPr>
            </a:lvl4pPr>
            <a:lvl5pPr algn="l" rtl="0" eaLnBrk="1" fontAlgn="base" hangingPunct="1">
              <a:spcBef>
                <a:spcPct val="0"/>
              </a:spcBef>
              <a:spcAft>
                <a:spcPct val="0"/>
              </a:spcAft>
              <a:defRPr sz="3000">
                <a:solidFill>
                  <a:srgbClr val="474747"/>
                </a:solidFill>
                <a:latin typeface="Verdana" charset="0"/>
                <a:ea typeface="ＭＳ Ｐゴシック" charset="0"/>
              </a:defRPr>
            </a:lvl5pPr>
            <a:lvl6pPr marL="457200" algn="l" rtl="0" eaLnBrk="1" fontAlgn="base" hangingPunct="1">
              <a:spcBef>
                <a:spcPct val="0"/>
              </a:spcBef>
              <a:spcAft>
                <a:spcPct val="0"/>
              </a:spcAft>
              <a:defRPr sz="2800">
                <a:solidFill>
                  <a:srgbClr val="474747"/>
                </a:solidFill>
                <a:latin typeface="Arial" charset="0"/>
                <a:ea typeface="ＭＳ Ｐゴシック" charset="0"/>
              </a:defRPr>
            </a:lvl6pPr>
            <a:lvl7pPr marL="914400" algn="l" rtl="0" eaLnBrk="1" fontAlgn="base" hangingPunct="1">
              <a:spcBef>
                <a:spcPct val="0"/>
              </a:spcBef>
              <a:spcAft>
                <a:spcPct val="0"/>
              </a:spcAft>
              <a:defRPr sz="2800">
                <a:solidFill>
                  <a:srgbClr val="474747"/>
                </a:solidFill>
                <a:latin typeface="Arial" charset="0"/>
                <a:ea typeface="ＭＳ Ｐゴシック" charset="0"/>
              </a:defRPr>
            </a:lvl7pPr>
            <a:lvl8pPr marL="1371600" algn="l" rtl="0" eaLnBrk="1" fontAlgn="base" hangingPunct="1">
              <a:spcBef>
                <a:spcPct val="0"/>
              </a:spcBef>
              <a:spcAft>
                <a:spcPct val="0"/>
              </a:spcAft>
              <a:defRPr sz="2800">
                <a:solidFill>
                  <a:srgbClr val="474747"/>
                </a:solidFill>
                <a:latin typeface="Arial" charset="0"/>
                <a:ea typeface="ＭＳ Ｐゴシック" charset="0"/>
              </a:defRPr>
            </a:lvl8pPr>
            <a:lvl9pPr marL="1828800" algn="l" rtl="0" eaLnBrk="1" fontAlgn="base" hangingPunct="1">
              <a:spcBef>
                <a:spcPct val="0"/>
              </a:spcBef>
              <a:spcAft>
                <a:spcPct val="0"/>
              </a:spcAft>
              <a:defRPr sz="2800">
                <a:solidFill>
                  <a:srgbClr val="474747"/>
                </a:solidFill>
                <a:latin typeface="Arial" charset="0"/>
                <a:ea typeface="ＭＳ Ｐゴシック" charset="0"/>
              </a:defRPr>
            </a:lvl9pPr>
          </a:lstStyle>
          <a:p>
            <a:pPr>
              <a:defRPr/>
            </a:pPr>
            <a:r>
              <a:rPr lang="ga-IE" sz="1400" i="1" dirty="0" smtClean="0"/>
              <a:t>Local Enterprise Office __________</a:t>
            </a:r>
            <a:endParaRPr lang="en-IE" sz="1400" i="1" dirty="0"/>
          </a:p>
        </p:txBody>
      </p:sp>
      <p:sp>
        <p:nvSpPr>
          <p:cNvPr id="10" name="Title 1"/>
          <p:cNvSpPr>
            <a:spLocks noGrp="1"/>
          </p:cNvSpPr>
          <p:nvPr>
            <p:ph type="ctrTitle"/>
          </p:nvPr>
        </p:nvSpPr>
        <p:spPr>
          <a:xfrm>
            <a:off x="755576" y="1988840"/>
            <a:ext cx="5040560" cy="1296144"/>
          </a:xfrm>
          <a:ln>
            <a:noFill/>
          </a:ln>
        </p:spPr>
        <p:txBody>
          <a:bodyPr anchor="t">
            <a:noAutofit/>
          </a:bodyPr>
          <a:lstStyle>
            <a:lvl1pPr>
              <a:defRPr sz="3400" baseline="0">
                <a:solidFill>
                  <a:schemeClr val="bg1"/>
                </a:solidFill>
                <a:latin typeface="Calibri"/>
                <a:cs typeface="Calibri"/>
              </a:defRPr>
            </a:lvl1pPr>
          </a:lstStyle>
          <a:p>
            <a:r>
              <a:rPr lang="ga-IE" dirty="0" smtClean="0"/>
              <a:t>Click to edit Master title style</a:t>
            </a:r>
            <a:endParaRPr lang="en-IE" dirty="0"/>
          </a:p>
        </p:txBody>
      </p:sp>
      <p:sp>
        <p:nvSpPr>
          <p:cNvPr id="11" name="Text Placeholder 9"/>
          <p:cNvSpPr>
            <a:spLocks noGrp="1"/>
          </p:cNvSpPr>
          <p:nvPr>
            <p:ph type="body" sz="quarter" idx="13"/>
          </p:nvPr>
        </p:nvSpPr>
        <p:spPr>
          <a:xfrm>
            <a:off x="827584" y="4149080"/>
            <a:ext cx="4176464" cy="1008112"/>
          </a:xfrm>
          <a:ln>
            <a:noFill/>
          </a:ln>
        </p:spPr>
        <p:txBody>
          <a:bodyPr/>
          <a:lstStyle>
            <a:lvl1pPr>
              <a:defRPr sz="1800">
                <a:solidFill>
                  <a:schemeClr val="bg1"/>
                </a:solidFill>
                <a:latin typeface="Calibri"/>
                <a:cs typeface="Calibri"/>
              </a:defRPr>
            </a:lvl1pPr>
            <a:lvl2pPr marL="0" indent="0">
              <a:lnSpc>
                <a:spcPct val="130000"/>
              </a:lnSpc>
              <a:buNone/>
              <a:defRPr sz="1600">
                <a:solidFill>
                  <a:schemeClr val="bg1"/>
                </a:solidFill>
                <a:latin typeface="Calibri"/>
                <a:cs typeface="Calibri"/>
              </a:defRPr>
            </a:lvl2pPr>
          </a:lstStyle>
          <a:p>
            <a:pPr lvl="0"/>
            <a:r>
              <a:rPr lang="ga-IE" dirty="0" smtClean="0"/>
              <a:t>Click to edit Master text styles</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ocal_Title">
    <p:spTree>
      <p:nvGrpSpPr>
        <p:cNvPr id="1" name=""/>
        <p:cNvGrpSpPr/>
        <p:nvPr/>
      </p:nvGrpSpPr>
      <p:grpSpPr>
        <a:xfrm>
          <a:off x="0" y="0"/>
          <a:ext cx="0" cy="0"/>
          <a:chOff x="0" y="0"/>
          <a:chExt cx="0" cy="0"/>
        </a:xfrm>
      </p:grpSpPr>
      <p:pic>
        <p:nvPicPr>
          <p:cNvPr id="4" name="LEO_PPT_Title_Local.jpg" descr="/Users/DWorks7/Clients/LEO/LEO_Brand_Assets/DESIGN_EXAMPLES/LEO_BRAND/LEO_PPT/JPEGS/LEO_PPT_Title_Local.jpg"/>
          <p:cNvPicPr>
            <a:picLocks noChangeAspect="1"/>
          </p:cNvPicPr>
          <p:nvPr userDrawn="1"/>
        </p:nvPicPr>
        <p:blipFill>
          <a:blip r:embed="rId2" r:link="rId3" cstate="print"/>
          <a:srcRect/>
          <a:stretch>
            <a:fillRect/>
          </a:stretch>
        </p:blipFill>
        <p:spPr bwMode="auto">
          <a:xfrm>
            <a:off x="0" y="0"/>
            <a:ext cx="9144000" cy="6858000"/>
          </a:xfrm>
          <a:prstGeom prst="rect">
            <a:avLst/>
          </a:prstGeom>
          <a:noFill/>
          <a:ln w="9525">
            <a:noFill/>
            <a:miter lim="800000"/>
            <a:headEnd/>
            <a:tailEnd/>
          </a:ln>
        </p:spPr>
      </p:pic>
      <p:sp>
        <p:nvSpPr>
          <p:cNvPr id="5" name="Title 1"/>
          <p:cNvSpPr txBox="1">
            <a:spLocks/>
          </p:cNvSpPr>
          <p:nvPr userDrawn="1"/>
        </p:nvSpPr>
        <p:spPr bwMode="auto">
          <a:xfrm>
            <a:off x="395288" y="5732463"/>
            <a:ext cx="2881312" cy="433387"/>
          </a:xfrm>
          <a:prstGeom prst="rect">
            <a:avLst/>
          </a:prstGeom>
          <a:noFill/>
          <a:ln>
            <a:noFill/>
          </a:ln>
          <a:extLst>
            <a:ext uri="{909E8E84-426E-40dd-AFC4-6F175D3DCCD1}"/>
            <a:ext uri="{91240B29-F687-4f45-9708-019B960494DF}"/>
            <a:ext uri="{FAA26D3D-D897-4be2-8F04-BA451C77F1D7}"/>
          </a:extLst>
        </p:spPr>
        <p:txBody>
          <a:bodyPr/>
          <a:lstStyle>
            <a:lvl1pPr algn="l" rtl="0" eaLnBrk="1" fontAlgn="base" hangingPunct="1">
              <a:spcBef>
                <a:spcPct val="0"/>
              </a:spcBef>
              <a:spcAft>
                <a:spcPct val="0"/>
              </a:spcAft>
              <a:defRPr sz="3000" kern="1200" baseline="0">
                <a:solidFill>
                  <a:schemeClr val="bg1"/>
                </a:solidFill>
                <a:latin typeface="Calibri"/>
                <a:ea typeface="ＭＳ Ｐゴシック" charset="0"/>
                <a:cs typeface="Calibri"/>
              </a:defRPr>
            </a:lvl1pPr>
            <a:lvl2pPr algn="l" rtl="0" eaLnBrk="1" fontAlgn="base" hangingPunct="1">
              <a:spcBef>
                <a:spcPct val="0"/>
              </a:spcBef>
              <a:spcAft>
                <a:spcPct val="0"/>
              </a:spcAft>
              <a:defRPr sz="3000">
                <a:solidFill>
                  <a:srgbClr val="474747"/>
                </a:solidFill>
                <a:latin typeface="Verdana" charset="0"/>
                <a:ea typeface="ＭＳ Ｐゴシック" charset="0"/>
              </a:defRPr>
            </a:lvl2pPr>
            <a:lvl3pPr algn="l" rtl="0" eaLnBrk="1" fontAlgn="base" hangingPunct="1">
              <a:spcBef>
                <a:spcPct val="0"/>
              </a:spcBef>
              <a:spcAft>
                <a:spcPct val="0"/>
              </a:spcAft>
              <a:defRPr sz="3000">
                <a:solidFill>
                  <a:srgbClr val="474747"/>
                </a:solidFill>
                <a:latin typeface="Verdana" charset="0"/>
                <a:ea typeface="ＭＳ Ｐゴシック" charset="0"/>
              </a:defRPr>
            </a:lvl3pPr>
            <a:lvl4pPr algn="l" rtl="0" eaLnBrk="1" fontAlgn="base" hangingPunct="1">
              <a:spcBef>
                <a:spcPct val="0"/>
              </a:spcBef>
              <a:spcAft>
                <a:spcPct val="0"/>
              </a:spcAft>
              <a:defRPr sz="3000">
                <a:solidFill>
                  <a:srgbClr val="474747"/>
                </a:solidFill>
                <a:latin typeface="Verdana" charset="0"/>
                <a:ea typeface="ＭＳ Ｐゴシック" charset="0"/>
              </a:defRPr>
            </a:lvl4pPr>
            <a:lvl5pPr algn="l" rtl="0" eaLnBrk="1" fontAlgn="base" hangingPunct="1">
              <a:spcBef>
                <a:spcPct val="0"/>
              </a:spcBef>
              <a:spcAft>
                <a:spcPct val="0"/>
              </a:spcAft>
              <a:defRPr sz="3000">
                <a:solidFill>
                  <a:srgbClr val="474747"/>
                </a:solidFill>
                <a:latin typeface="Verdana" charset="0"/>
                <a:ea typeface="ＭＳ Ｐゴシック" charset="0"/>
              </a:defRPr>
            </a:lvl5pPr>
            <a:lvl6pPr marL="457200" algn="l" rtl="0" eaLnBrk="1" fontAlgn="base" hangingPunct="1">
              <a:spcBef>
                <a:spcPct val="0"/>
              </a:spcBef>
              <a:spcAft>
                <a:spcPct val="0"/>
              </a:spcAft>
              <a:defRPr sz="2800">
                <a:solidFill>
                  <a:srgbClr val="474747"/>
                </a:solidFill>
                <a:latin typeface="Arial" charset="0"/>
                <a:ea typeface="ＭＳ Ｐゴシック" charset="0"/>
              </a:defRPr>
            </a:lvl6pPr>
            <a:lvl7pPr marL="914400" algn="l" rtl="0" eaLnBrk="1" fontAlgn="base" hangingPunct="1">
              <a:spcBef>
                <a:spcPct val="0"/>
              </a:spcBef>
              <a:spcAft>
                <a:spcPct val="0"/>
              </a:spcAft>
              <a:defRPr sz="2800">
                <a:solidFill>
                  <a:srgbClr val="474747"/>
                </a:solidFill>
                <a:latin typeface="Arial" charset="0"/>
                <a:ea typeface="ＭＳ Ｐゴシック" charset="0"/>
              </a:defRPr>
            </a:lvl7pPr>
            <a:lvl8pPr marL="1371600" algn="l" rtl="0" eaLnBrk="1" fontAlgn="base" hangingPunct="1">
              <a:spcBef>
                <a:spcPct val="0"/>
              </a:spcBef>
              <a:spcAft>
                <a:spcPct val="0"/>
              </a:spcAft>
              <a:defRPr sz="2800">
                <a:solidFill>
                  <a:srgbClr val="474747"/>
                </a:solidFill>
                <a:latin typeface="Arial" charset="0"/>
                <a:ea typeface="ＭＳ Ｐゴシック" charset="0"/>
              </a:defRPr>
            </a:lvl8pPr>
            <a:lvl9pPr marL="1828800" algn="l" rtl="0" eaLnBrk="1" fontAlgn="base" hangingPunct="1">
              <a:spcBef>
                <a:spcPct val="0"/>
              </a:spcBef>
              <a:spcAft>
                <a:spcPct val="0"/>
              </a:spcAft>
              <a:defRPr sz="2800">
                <a:solidFill>
                  <a:srgbClr val="474747"/>
                </a:solidFill>
                <a:latin typeface="Arial" charset="0"/>
                <a:ea typeface="ＭＳ Ｐゴシック" charset="0"/>
              </a:defRPr>
            </a:lvl9pPr>
          </a:lstStyle>
          <a:p>
            <a:pPr>
              <a:defRPr/>
            </a:pPr>
            <a:r>
              <a:rPr lang="ga-IE" sz="1400" i="1" dirty="0" smtClean="0"/>
              <a:t>Oifig fiontair Áitiúil _______</a:t>
            </a:r>
            <a:endParaRPr lang="en-IE" sz="1400" i="1" dirty="0"/>
          </a:p>
        </p:txBody>
      </p:sp>
      <p:sp>
        <p:nvSpPr>
          <p:cNvPr id="6" name="Title 1"/>
          <p:cNvSpPr txBox="1">
            <a:spLocks/>
          </p:cNvSpPr>
          <p:nvPr userDrawn="1"/>
        </p:nvSpPr>
        <p:spPr bwMode="auto">
          <a:xfrm>
            <a:off x="3492500" y="6021388"/>
            <a:ext cx="2592388" cy="287337"/>
          </a:xfrm>
          <a:prstGeom prst="rect">
            <a:avLst/>
          </a:prstGeom>
          <a:noFill/>
          <a:ln>
            <a:noFill/>
          </a:ln>
          <a:extLst>
            <a:ext uri="{909E8E84-426E-40dd-AFC4-6F175D3DCCD1}"/>
            <a:ext uri="{91240B29-F687-4f45-9708-019B960494DF}"/>
            <a:ext uri="{FAA26D3D-D897-4be2-8F04-BA451C77F1D7}"/>
          </a:extLst>
        </p:spPr>
        <p:txBody>
          <a:bodyPr/>
          <a:lstStyle>
            <a:lvl1pPr algn="l" rtl="0" eaLnBrk="1" fontAlgn="base" hangingPunct="1">
              <a:spcBef>
                <a:spcPct val="0"/>
              </a:spcBef>
              <a:spcAft>
                <a:spcPct val="0"/>
              </a:spcAft>
              <a:defRPr sz="3000" kern="1200" baseline="0">
                <a:solidFill>
                  <a:schemeClr val="bg1"/>
                </a:solidFill>
                <a:latin typeface="Calibri"/>
                <a:ea typeface="ＭＳ Ｐゴシック" charset="0"/>
                <a:cs typeface="Calibri"/>
              </a:defRPr>
            </a:lvl1pPr>
            <a:lvl2pPr algn="l" rtl="0" eaLnBrk="1" fontAlgn="base" hangingPunct="1">
              <a:spcBef>
                <a:spcPct val="0"/>
              </a:spcBef>
              <a:spcAft>
                <a:spcPct val="0"/>
              </a:spcAft>
              <a:defRPr sz="3000">
                <a:solidFill>
                  <a:srgbClr val="474747"/>
                </a:solidFill>
                <a:latin typeface="Verdana" charset="0"/>
                <a:ea typeface="ＭＳ Ｐゴシック" charset="0"/>
              </a:defRPr>
            </a:lvl2pPr>
            <a:lvl3pPr algn="l" rtl="0" eaLnBrk="1" fontAlgn="base" hangingPunct="1">
              <a:spcBef>
                <a:spcPct val="0"/>
              </a:spcBef>
              <a:spcAft>
                <a:spcPct val="0"/>
              </a:spcAft>
              <a:defRPr sz="3000">
                <a:solidFill>
                  <a:srgbClr val="474747"/>
                </a:solidFill>
                <a:latin typeface="Verdana" charset="0"/>
                <a:ea typeface="ＭＳ Ｐゴシック" charset="0"/>
              </a:defRPr>
            </a:lvl3pPr>
            <a:lvl4pPr algn="l" rtl="0" eaLnBrk="1" fontAlgn="base" hangingPunct="1">
              <a:spcBef>
                <a:spcPct val="0"/>
              </a:spcBef>
              <a:spcAft>
                <a:spcPct val="0"/>
              </a:spcAft>
              <a:defRPr sz="3000">
                <a:solidFill>
                  <a:srgbClr val="474747"/>
                </a:solidFill>
                <a:latin typeface="Verdana" charset="0"/>
                <a:ea typeface="ＭＳ Ｐゴシック" charset="0"/>
              </a:defRPr>
            </a:lvl4pPr>
            <a:lvl5pPr algn="l" rtl="0" eaLnBrk="1" fontAlgn="base" hangingPunct="1">
              <a:spcBef>
                <a:spcPct val="0"/>
              </a:spcBef>
              <a:spcAft>
                <a:spcPct val="0"/>
              </a:spcAft>
              <a:defRPr sz="3000">
                <a:solidFill>
                  <a:srgbClr val="474747"/>
                </a:solidFill>
                <a:latin typeface="Verdana" charset="0"/>
                <a:ea typeface="ＭＳ Ｐゴシック" charset="0"/>
              </a:defRPr>
            </a:lvl5pPr>
            <a:lvl6pPr marL="457200" algn="l" rtl="0" eaLnBrk="1" fontAlgn="base" hangingPunct="1">
              <a:spcBef>
                <a:spcPct val="0"/>
              </a:spcBef>
              <a:spcAft>
                <a:spcPct val="0"/>
              </a:spcAft>
              <a:defRPr sz="2800">
                <a:solidFill>
                  <a:srgbClr val="474747"/>
                </a:solidFill>
                <a:latin typeface="Arial" charset="0"/>
                <a:ea typeface="ＭＳ Ｐゴシック" charset="0"/>
              </a:defRPr>
            </a:lvl6pPr>
            <a:lvl7pPr marL="914400" algn="l" rtl="0" eaLnBrk="1" fontAlgn="base" hangingPunct="1">
              <a:spcBef>
                <a:spcPct val="0"/>
              </a:spcBef>
              <a:spcAft>
                <a:spcPct val="0"/>
              </a:spcAft>
              <a:defRPr sz="2800">
                <a:solidFill>
                  <a:srgbClr val="474747"/>
                </a:solidFill>
                <a:latin typeface="Arial" charset="0"/>
                <a:ea typeface="ＭＳ Ｐゴシック" charset="0"/>
              </a:defRPr>
            </a:lvl7pPr>
            <a:lvl8pPr marL="1371600" algn="l" rtl="0" eaLnBrk="1" fontAlgn="base" hangingPunct="1">
              <a:spcBef>
                <a:spcPct val="0"/>
              </a:spcBef>
              <a:spcAft>
                <a:spcPct val="0"/>
              </a:spcAft>
              <a:defRPr sz="2800">
                <a:solidFill>
                  <a:srgbClr val="474747"/>
                </a:solidFill>
                <a:latin typeface="Arial" charset="0"/>
                <a:ea typeface="ＭＳ Ｐゴシック" charset="0"/>
              </a:defRPr>
            </a:lvl8pPr>
            <a:lvl9pPr marL="1828800" algn="l" rtl="0" eaLnBrk="1" fontAlgn="base" hangingPunct="1">
              <a:spcBef>
                <a:spcPct val="0"/>
              </a:spcBef>
              <a:spcAft>
                <a:spcPct val="0"/>
              </a:spcAft>
              <a:defRPr sz="2800">
                <a:solidFill>
                  <a:srgbClr val="474747"/>
                </a:solidFill>
                <a:latin typeface="Arial" charset="0"/>
                <a:ea typeface="ＭＳ Ｐゴシック" charset="0"/>
              </a:defRPr>
            </a:lvl9pPr>
          </a:lstStyle>
          <a:p>
            <a:pPr>
              <a:defRPr/>
            </a:pPr>
            <a:r>
              <a:rPr lang="ga-IE" sz="1400" i="1" dirty="0" smtClean="0"/>
              <a:t>Local Enterprise Office __________</a:t>
            </a:r>
            <a:endParaRPr lang="en-IE" sz="1400" i="1" dirty="0"/>
          </a:p>
        </p:txBody>
      </p:sp>
      <p:sp>
        <p:nvSpPr>
          <p:cNvPr id="10" name="Title 1"/>
          <p:cNvSpPr>
            <a:spLocks noGrp="1"/>
          </p:cNvSpPr>
          <p:nvPr>
            <p:ph type="ctrTitle"/>
          </p:nvPr>
        </p:nvSpPr>
        <p:spPr>
          <a:xfrm>
            <a:off x="755576" y="1988840"/>
            <a:ext cx="5040560" cy="1296144"/>
          </a:xfrm>
          <a:ln>
            <a:noFill/>
          </a:ln>
        </p:spPr>
        <p:txBody>
          <a:bodyPr anchor="t">
            <a:noAutofit/>
          </a:bodyPr>
          <a:lstStyle>
            <a:lvl1pPr>
              <a:defRPr sz="3400" baseline="0">
                <a:solidFill>
                  <a:schemeClr val="bg1"/>
                </a:solidFill>
                <a:latin typeface="Calibri"/>
                <a:cs typeface="Calibri"/>
              </a:defRPr>
            </a:lvl1pPr>
          </a:lstStyle>
          <a:p>
            <a:r>
              <a:rPr lang="ga-IE" dirty="0" smtClean="0"/>
              <a:t>Click to edit Master title style</a:t>
            </a:r>
            <a:endParaRPr lang="en-IE" dirty="0"/>
          </a:p>
        </p:txBody>
      </p:sp>
      <p:sp>
        <p:nvSpPr>
          <p:cNvPr id="11" name="Text Placeholder 9"/>
          <p:cNvSpPr>
            <a:spLocks noGrp="1"/>
          </p:cNvSpPr>
          <p:nvPr>
            <p:ph type="body" sz="quarter" idx="13"/>
          </p:nvPr>
        </p:nvSpPr>
        <p:spPr>
          <a:xfrm>
            <a:off x="827584" y="4149080"/>
            <a:ext cx="4176464" cy="1008112"/>
          </a:xfrm>
          <a:ln>
            <a:noFill/>
          </a:ln>
        </p:spPr>
        <p:txBody>
          <a:bodyPr/>
          <a:lstStyle>
            <a:lvl1pPr>
              <a:defRPr sz="1800">
                <a:solidFill>
                  <a:schemeClr val="bg1"/>
                </a:solidFill>
                <a:latin typeface="Calibri"/>
                <a:cs typeface="Calibri"/>
              </a:defRPr>
            </a:lvl1pPr>
            <a:lvl2pPr marL="0" indent="0">
              <a:lnSpc>
                <a:spcPct val="130000"/>
              </a:lnSpc>
              <a:buNone/>
              <a:defRPr sz="1600">
                <a:solidFill>
                  <a:schemeClr val="bg1"/>
                </a:solidFill>
                <a:latin typeface="Calibri"/>
                <a:cs typeface="Calibri"/>
              </a:defRPr>
            </a:lvl2pPr>
          </a:lstStyle>
          <a:p>
            <a:pPr lvl="0"/>
            <a:r>
              <a:rPr lang="ga-IE" dirty="0" smtClean="0"/>
              <a:t>Click to edit Master text styles</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Green_Quote">
    <p:spTree>
      <p:nvGrpSpPr>
        <p:cNvPr id="1" name=""/>
        <p:cNvGrpSpPr/>
        <p:nvPr/>
      </p:nvGrpSpPr>
      <p:grpSpPr>
        <a:xfrm>
          <a:off x="0" y="0"/>
          <a:ext cx="0" cy="0"/>
          <a:chOff x="0" y="0"/>
          <a:chExt cx="0" cy="0"/>
        </a:xfrm>
      </p:grpSpPr>
      <p:pic>
        <p:nvPicPr>
          <p:cNvPr id="3" name="LEO_PPT_design_green.jpg" descr="/Users/DWorks7/Clients/LEO/Identity_Guidelines/DesignExamples/LEO_PPT/JPEGS/LEO_PPT_design_green.jpg"/>
          <p:cNvPicPr>
            <a:picLocks noChangeAspect="1"/>
          </p:cNvPicPr>
          <p:nvPr userDrawn="1"/>
        </p:nvPicPr>
        <p:blipFill>
          <a:blip r:embed="rId2" r:link="rId3" cstate="print"/>
          <a:srcRect/>
          <a:stretch>
            <a:fillRect/>
          </a:stretch>
        </p:blipFill>
        <p:spPr bwMode="auto">
          <a:xfrm>
            <a:off x="1588" y="0"/>
            <a:ext cx="9144000" cy="6858000"/>
          </a:xfrm>
          <a:prstGeom prst="rect">
            <a:avLst/>
          </a:prstGeom>
          <a:noFill/>
          <a:ln w="9525">
            <a:noFill/>
            <a:miter lim="800000"/>
            <a:headEnd/>
            <a:tailEnd/>
          </a:ln>
        </p:spPr>
      </p:pic>
      <p:sp>
        <p:nvSpPr>
          <p:cNvPr id="8" name="Title 1"/>
          <p:cNvSpPr>
            <a:spLocks noGrp="1"/>
          </p:cNvSpPr>
          <p:nvPr>
            <p:ph type="ctrTitle"/>
          </p:nvPr>
        </p:nvSpPr>
        <p:spPr>
          <a:xfrm>
            <a:off x="971600" y="1484784"/>
            <a:ext cx="7200800" cy="3960440"/>
          </a:xfrm>
          <a:ln>
            <a:noFill/>
          </a:ln>
        </p:spPr>
        <p:txBody>
          <a:bodyPr anchor="t">
            <a:noAutofit/>
          </a:bodyPr>
          <a:lstStyle>
            <a:lvl1pPr>
              <a:defRPr sz="3000" baseline="0">
                <a:solidFill>
                  <a:schemeClr val="bg1"/>
                </a:solidFill>
                <a:latin typeface="Calibri"/>
                <a:cs typeface="Calibri"/>
              </a:defRPr>
            </a:lvl1pPr>
          </a:lstStyle>
          <a:p>
            <a:r>
              <a:rPr lang="ga-IE" dirty="0" smtClean="0"/>
              <a:t>Click to edit Master title style</a:t>
            </a:r>
            <a:endParaRPr lang="en-IE"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White">
    <p:spTree>
      <p:nvGrpSpPr>
        <p:cNvPr id="1" name=""/>
        <p:cNvGrpSpPr/>
        <p:nvPr/>
      </p:nvGrpSpPr>
      <p:grpSpPr>
        <a:xfrm>
          <a:off x="0" y="0"/>
          <a:ext cx="0" cy="0"/>
          <a:chOff x="0" y="0"/>
          <a:chExt cx="0" cy="0"/>
        </a:xfrm>
      </p:grpSpPr>
      <p:sp>
        <p:nvSpPr>
          <p:cNvPr id="2" name="Title 1"/>
          <p:cNvSpPr>
            <a:spLocks noGrp="1"/>
          </p:cNvSpPr>
          <p:nvPr>
            <p:ph type="title"/>
          </p:nvPr>
        </p:nvSpPr>
        <p:spPr>
          <a:xfrm>
            <a:off x="971600" y="2132856"/>
            <a:ext cx="7416824" cy="939536"/>
          </a:xfrm>
        </p:spPr>
        <p:txBody>
          <a:bodyPr anchor="t"/>
          <a:lstStyle/>
          <a:p>
            <a:r>
              <a:rPr lang="ga-IE" dirty="0" smtClean="0"/>
              <a:t>Click to edit Master title style</a:t>
            </a:r>
            <a:endParaRPr lang="en-US" dirty="0"/>
          </a:p>
        </p:txBody>
      </p:sp>
      <p:sp>
        <p:nvSpPr>
          <p:cNvPr id="10" name="Text Placeholder 9"/>
          <p:cNvSpPr>
            <a:spLocks noGrp="1"/>
          </p:cNvSpPr>
          <p:nvPr>
            <p:ph type="body" sz="quarter" idx="13"/>
          </p:nvPr>
        </p:nvSpPr>
        <p:spPr>
          <a:xfrm>
            <a:off x="971600" y="3068960"/>
            <a:ext cx="7416824" cy="1512168"/>
          </a:xfrm>
        </p:spPr>
        <p:txBody>
          <a:bodyPr/>
          <a:lstStyle>
            <a:lvl1pPr>
              <a:defRPr sz="1800">
                <a:solidFill>
                  <a:schemeClr val="accent3">
                    <a:lumMod val="60000"/>
                    <a:lumOff val="40000"/>
                  </a:schemeClr>
                </a:solidFill>
              </a:defRPr>
            </a:lvl1pPr>
            <a:lvl2pPr marL="0" indent="0">
              <a:lnSpc>
                <a:spcPct val="130000"/>
              </a:lnSpc>
              <a:buNone/>
              <a:defRPr sz="1600"/>
            </a:lvl2pPr>
          </a:lstStyle>
          <a:p>
            <a:pPr lvl="0"/>
            <a:r>
              <a:rPr lang="ga-IE" dirty="0" smtClean="0"/>
              <a:t>Click to edit Master text styles</a:t>
            </a:r>
          </a:p>
          <a:p>
            <a:pPr lvl="1"/>
            <a:r>
              <a:rPr lang="ga-IE" dirty="0" smtClean="0"/>
              <a:t>Second level</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White Text">
    <p:spTree>
      <p:nvGrpSpPr>
        <p:cNvPr id="1" name=""/>
        <p:cNvGrpSpPr/>
        <p:nvPr/>
      </p:nvGrpSpPr>
      <p:grpSpPr>
        <a:xfrm>
          <a:off x="0" y="0"/>
          <a:ext cx="0" cy="0"/>
          <a:chOff x="0" y="0"/>
          <a:chExt cx="0" cy="0"/>
        </a:xfrm>
      </p:grpSpPr>
      <p:sp>
        <p:nvSpPr>
          <p:cNvPr id="6" name="Title Placeholder 1"/>
          <p:cNvSpPr>
            <a:spLocks noGrp="1"/>
          </p:cNvSpPr>
          <p:nvPr>
            <p:ph type="title"/>
          </p:nvPr>
        </p:nvSpPr>
        <p:spPr>
          <a:xfrm>
            <a:off x="971600" y="332656"/>
            <a:ext cx="7560840" cy="504056"/>
          </a:xfrm>
          <a:prstGeom prst="rect">
            <a:avLst/>
          </a:prstGeom>
        </p:spPr>
        <p:txBody>
          <a:bodyPr rtlCol="0">
            <a:normAutofit/>
          </a:bodyPr>
          <a:lstStyle>
            <a:lvl1pPr>
              <a:defRPr>
                <a:ln>
                  <a:noFill/>
                </a:ln>
              </a:defRPr>
            </a:lvl1pPr>
          </a:lstStyle>
          <a:p>
            <a:r>
              <a:rPr lang="ga-IE" smtClean="0"/>
              <a:t>Click to edit Master title style</a:t>
            </a:r>
            <a:endParaRPr lang="en-IE" dirty="0"/>
          </a:p>
        </p:txBody>
      </p:sp>
      <p:sp>
        <p:nvSpPr>
          <p:cNvPr id="7" name="Text Placeholder 2"/>
          <p:cNvSpPr>
            <a:spLocks noGrp="1"/>
          </p:cNvSpPr>
          <p:nvPr>
            <p:ph idx="1"/>
          </p:nvPr>
        </p:nvSpPr>
        <p:spPr>
          <a:xfrm>
            <a:off x="971600" y="1600201"/>
            <a:ext cx="7571184" cy="3773015"/>
          </a:xfrm>
          <a:prstGeom prst="rect">
            <a:avLst/>
          </a:prstGeom>
        </p:spPr>
        <p:txBody>
          <a:bodyPr rtlCol="0">
            <a:normAutofit/>
          </a:bodyPr>
          <a:lstStyle>
            <a:lvl1pPr>
              <a:defRPr sz="1800" b="0"/>
            </a:lvl1pPr>
            <a:lvl2pPr marL="285750" indent="-285750">
              <a:buFont typeface="Arial"/>
              <a:buChar char="•"/>
              <a:defRPr sz="1600"/>
            </a:lvl2pPr>
            <a:lvl3pPr marL="720000" indent="-228600">
              <a:buFont typeface="Lucida Grande"/>
              <a:buChar char="﹣"/>
              <a:defRPr/>
            </a:lvl3pPr>
            <a:lvl4pPr marL="396000">
              <a:defRPr>
                <a:solidFill>
                  <a:schemeClr val="accent3">
                    <a:lumMod val="60000"/>
                    <a:lumOff val="40000"/>
                  </a:schemeClr>
                </a:solidFill>
              </a:defRPr>
            </a:lvl4pPr>
            <a:lvl5pPr marL="1404000">
              <a:defRPr>
                <a:solidFill>
                  <a:schemeClr val="accent3">
                    <a:lumMod val="60000"/>
                    <a:lumOff val="40000"/>
                  </a:schemeClr>
                </a:solidFill>
              </a:defRPr>
            </a:lvl5pPr>
          </a:lstStyle>
          <a:p>
            <a:pPr lvl="0"/>
            <a:r>
              <a:rPr lang="ga-IE" dirty="0" smtClean="0"/>
              <a:t>Click to edit Master text styles</a:t>
            </a:r>
          </a:p>
          <a:p>
            <a:pPr lvl="1"/>
            <a:r>
              <a:rPr lang="ga-IE" dirty="0" smtClean="0"/>
              <a:t>Second level</a:t>
            </a:r>
          </a:p>
          <a:p>
            <a:pPr lvl="2"/>
            <a:r>
              <a:rPr lang="ga-IE" dirty="0" smtClean="0"/>
              <a:t>Third level</a:t>
            </a:r>
          </a:p>
          <a:p>
            <a:pPr lvl="3"/>
            <a:r>
              <a:rPr lang="ga-IE" dirty="0" smtClean="0"/>
              <a:t>Fourth level</a:t>
            </a:r>
          </a:p>
          <a:p>
            <a:pPr lvl="4"/>
            <a:r>
              <a:rPr lang="ga-IE" dirty="0" smtClean="0"/>
              <a:t>Fifth level</a:t>
            </a:r>
            <a:endParaRPr lang="en-IE" dirty="0"/>
          </a:p>
        </p:txBody>
      </p:sp>
      <p:sp>
        <p:nvSpPr>
          <p:cNvPr id="13" name="Text Placeholder 12"/>
          <p:cNvSpPr>
            <a:spLocks noGrp="1"/>
          </p:cNvSpPr>
          <p:nvPr>
            <p:ph type="body" sz="quarter" idx="12"/>
          </p:nvPr>
        </p:nvSpPr>
        <p:spPr>
          <a:xfrm>
            <a:off x="971600" y="836712"/>
            <a:ext cx="7560840" cy="360040"/>
          </a:xfrm>
        </p:spPr>
        <p:txBody>
          <a:bodyPr>
            <a:noAutofit/>
          </a:bodyPr>
          <a:lstStyle>
            <a:lvl1pPr>
              <a:defRPr sz="1800" b="0">
                <a:solidFill>
                  <a:schemeClr val="accent3">
                    <a:lumMod val="60000"/>
                    <a:lumOff val="40000"/>
                  </a:schemeClr>
                </a:solidFill>
              </a:defRPr>
            </a:lvl1pPr>
            <a:lvl3pPr marL="0" indent="0">
              <a:buNone/>
              <a:defRPr/>
            </a:lvl3pPr>
            <a:lvl5pPr marL="707400" indent="0">
              <a:buNone/>
              <a:defRPr/>
            </a:lvl5pPr>
          </a:lstStyle>
          <a:p>
            <a:pPr lvl="0"/>
            <a:r>
              <a:rPr lang="ga-IE" dirty="0" smtClean="0"/>
              <a:t>Click to edit Master text styles</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Bullets">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971600" y="332656"/>
            <a:ext cx="5832648" cy="504056"/>
          </a:xfrm>
          <a:prstGeom prst="rect">
            <a:avLst/>
          </a:prstGeom>
        </p:spPr>
        <p:txBody>
          <a:bodyPr rtlCol="0">
            <a:normAutofit/>
          </a:bodyPr>
          <a:lstStyle/>
          <a:p>
            <a:r>
              <a:rPr lang="ga-IE" smtClean="0"/>
              <a:t>Click to edit Master title style</a:t>
            </a:r>
            <a:endParaRPr lang="en-IE" dirty="0"/>
          </a:p>
        </p:txBody>
      </p:sp>
      <p:sp>
        <p:nvSpPr>
          <p:cNvPr id="8" name="Text Placeholder 12"/>
          <p:cNvSpPr>
            <a:spLocks noGrp="1"/>
          </p:cNvSpPr>
          <p:nvPr>
            <p:ph type="body" sz="quarter" idx="12"/>
          </p:nvPr>
        </p:nvSpPr>
        <p:spPr>
          <a:xfrm>
            <a:off x="971600" y="836712"/>
            <a:ext cx="5832648" cy="360040"/>
          </a:xfrm>
        </p:spPr>
        <p:txBody>
          <a:bodyPr>
            <a:noAutofit/>
          </a:bodyPr>
          <a:lstStyle>
            <a:lvl1pPr>
              <a:defRPr sz="1800" b="0">
                <a:solidFill>
                  <a:srgbClr val="A6CD66"/>
                </a:solidFill>
              </a:defRPr>
            </a:lvl1pPr>
            <a:lvl3pPr marL="0" indent="0">
              <a:buNone/>
              <a:defRPr/>
            </a:lvl3pPr>
            <a:lvl5pPr marL="707400" indent="0">
              <a:buNone/>
              <a:defRPr/>
            </a:lvl5pPr>
          </a:lstStyle>
          <a:p>
            <a:pPr lvl="0"/>
            <a:r>
              <a:rPr lang="ga-IE" dirty="0" smtClean="0"/>
              <a:t>Click to edit Master text styles</a:t>
            </a:r>
          </a:p>
        </p:txBody>
      </p:sp>
      <p:sp>
        <p:nvSpPr>
          <p:cNvPr id="10" name="Text Placeholder 2"/>
          <p:cNvSpPr>
            <a:spLocks noGrp="1"/>
          </p:cNvSpPr>
          <p:nvPr>
            <p:ph idx="1"/>
          </p:nvPr>
        </p:nvSpPr>
        <p:spPr>
          <a:xfrm>
            <a:off x="971600" y="1600201"/>
            <a:ext cx="7715200" cy="3989039"/>
          </a:xfrm>
          <a:prstGeom prst="rect">
            <a:avLst/>
          </a:prstGeom>
        </p:spPr>
        <p:txBody>
          <a:bodyPr rtlCol="0">
            <a:normAutofit/>
          </a:bodyPr>
          <a:lstStyle>
            <a:lvl1pPr marL="285750" indent="-285750">
              <a:buFont typeface="Arial"/>
              <a:buChar char="•"/>
              <a:defRPr sz="1800" b="0"/>
            </a:lvl1pPr>
            <a:lvl2pPr marL="720000" indent="-285750">
              <a:buFont typeface="Lucida Grande"/>
              <a:buChar char="﹣"/>
              <a:defRPr sz="1600"/>
            </a:lvl2pPr>
            <a:lvl3pPr marL="972000" indent="-228600">
              <a:buFont typeface="Arial"/>
              <a:buChar char="•"/>
              <a:defRPr sz="1400">
                <a:solidFill>
                  <a:srgbClr val="19C0E1"/>
                </a:solidFill>
              </a:defRPr>
            </a:lvl3pPr>
            <a:lvl4pPr marL="756000">
              <a:defRPr/>
            </a:lvl4pPr>
            <a:lvl5pPr marL="972000">
              <a:defRPr/>
            </a:lvl5pPr>
          </a:lstStyle>
          <a:p>
            <a:pPr lvl="0"/>
            <a:r>
              <a:rPr lang="ga-IE" dirty="0" smtClean="0"/>
              <a:t>Click to edit Master text styles</a:t>
            </a:r>
          </a:p>
          <a:p>
            <a:pPr lvl="1"/>
            <a:r>
              <a:rPr lang="ga-IE" dirty="0" smtClean="0"/>
              <a:t>Second level</a:t>
            </a:r>
          </a:p>
          <a:p>
            <a:pPr lvl="2"/>
            <a:r>
              <a:rPr lang="ga-IE" dirty="0" smtClean="0"/>
              <a:t>Third level</a:t>
            </a: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Blue Text">
    <p:spTree>
      <p:nvGrpSpPr>
        <p:cNvPr id="1" name=""/>
        <p:cNvGrpSpPr/>
        <p:nvPr/>
      </p:nvGrpSpPr>
      <p:grpSpPr>
        <a:xfrm>
          <a:off x="0" y="0"/>
          <a:ext cx="0" cy="0"/>
          <a:chOff x="0" y="0"/>
          <a:chExt cx="0" cy="0"/>
        </a:xfrm>
      </p:grpSpPr>
      <p:cxnSp>
        <p:nvCxnSpPr>
          <p:cNvPr id="5" name="Straight Connector 4"/>
          <p:cNvCxnSpPr/>
          <p:nvPr userDrawn="1"/>
        </p:nvCxnSpPr>
        <p:spPr>
          <a:xfrm>
            <a:off x="971550" y="1341438"/>
            <a:ext cx="7704138" cy="0"/>
          </a:xfrm>
          <a:prstGeom prst="line">
            <a:avLst/>
          </a:prstGeom>
          <a:ln>
            <a:solidFill>
              <a:schemeClr val="bg1"/>
            </a:solidFill>
          </a:ln>
        </p:spPr>
        <p:style>
          <a:lnRef idx="1">
            <a:schemeClr val="accent5"/>
          </a:lnRef>
          <a:fillRef idx="0">
            <a:schemeClr val="accent5"/>
          </a:fillRef>
          <a:effectRef idx="0">
            <a:schemeClr val="accent5"/>
          </a:effectRef>
          <a:fontRef idx="minor">
            <a:schemeClr val="tx1"/>
          </a:fontRef>
        </p:style>
      </p:cxnSp>
      <p:sp>
        <p:nvSpPr>
          <p:cNvPr id="2" name="Title 1"/>
          <p:cNvSpPr>
            <a:spLocks noGrp="1"/>
          </p:cNvSpPr>
          <p:nvPr>
            <p:ph type="title"/>
          </p:nvPr>
        </p:nvSpPr>
        <p:spPr>
          <a:xfrm>
            <a:off x="971600" y="332656"/>
            <a:ext cx="5904656" cy="504056"/>
          </a:xfrm>
        </p:spPr>
        <p:txBody>
          <a:bodyPr>
            <a:normAutofit/>
          </a:bodyPr>
          <a:lstStyle>
            <a:lvl1pPr>
              <a:defRPr sz="2800">
                <a:solidFill>
                  <a:srgbClr val="474747"/>
                </a:solidFill>
              </a:defRPr>
            </a:lvl1pPr>
          </a:lstStyle>
          <a:p>
            <a:r>
              <a:rPr lang="ga-IE" smtClean="0"/>
              <a:t>Click to edit Master title style</a:t>
            </a:r>
            <a:endParaRPr lang="en-IE" dirty="0"/>
          </a:p>
        </p:txBody>
      </p:sp>
      <p:sp>
        <p:nvSpPr>
          <p:cNvPr id="3" name="Content Placeholder 2"/>
          <p:cNvSpPr>
            <a:spLocks noGrp="1"/>
          </p:cNvSpPr>
          <p:nvPr>
            <p:ph idx="1"/>
          </p:nvPr>
        </p:nvSpPr>
        <p:spPr>
          <a:xfrm>
            <a:off x="971600" y="1600200"/>
            <a:ext cx="7715200" cy="3773016"/>
          </a:xfrm>
        </p:spPr>
        <p:txBody>
          <a:bodyPr/>
          <a:lstStyle>
            <a:lvl1pPr>
              <a:defRPr sz="1600">
                <a:solidFill>
                  <a:schemeClr val="bg1"/>
                </a:solidFill>
              </a:defRPr>
            </a:lvl1pPr>
            <a:lvl2pPr>
              <a:defRPr sz="1600">
                <a:solidFill>
                  <a:schemeClr val="bg1"/>
                </a:solidFill>
              </a:defRPr>
            </a:lvl2pPr>
            <a:lvl3pPr>
              <a:defRPr>
                <a:solidFill>
                  <a:schemeClr val="bg1"/>
                </a:solidFill>
              </a:defRPr>
            </a:lvl3pPr>
            <a:lvl4pPr>
              <a:defRPr>
                <a:solidFill>
                  <a:srgbClr val="474747"/>
                </a:solidFill>
              </a:defRPr>
            </a:lvl4pPr>
            <a:lvl5pPr>
              <a:defRPr>
                <a:solidFill>
                  <a:srgbClr val="474747"/>
                </a:solidFill>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IE" dirty="0"/>
          </a:p>
        </p:txBody>
      </p:sp>
      <p:sp>
        <p:nvSpPr>
          <p:cNvPr id="10" name="Text Placeholder 12"/>
          <p:cNvSpPr>
            <a:spLocks noGrp="1"/>
          </p:cNvSpPr>
          <p:nvPr>
            <p:ph type="body" sz="quarter" idx="13"/>
          </p:nvPr>
        </p:nvSpPr>
        <p:spPr>
          <a:xfrm>
            <a:off x="970882" y="836712"/>
            <a:ext cx="5905373" cy="360040"/>
          </a:xfrm>
        </p:spPr>
        <p:txBody>
          <a:bodyPr>
            <a:noAutofit/>
          </a:bodyPr>
          <a:lstStyle>
            <a:lvl1pPr>
              <a:defRPr sz="1800" b="0">
                <a:solidFill>
                  <a:schemeClr val="bg1"/>
                </a:solidFill>
              </a:defRPr>
            </a:lvl1pPr>
            <a:lvl3pPr marL="0" indent="0">
              <a:buNone/>
              <a:defRPr/>
            </a:lvl3pPr>
            <a:lvl5pPr marL="707400" indent="0">
              <a:buNone/>
              <a:defRPr/>
            </a:lvl5pPr>
          </a:lstStyle>
          <a:p>
            <a:pPr lvl="0"/>
            <a:r>
              <a:rPr lang="ga-IE" smtClean="0"/>
              <a:t>Click to edit Master text styles</a:t>
            </a: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3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71600" y="1916832"/>
            <a:ext cx="5832648" cy="864095"/>
          </a:xfrm>
        </p:spPr>
        <p:txBody>
          <a:bodyPr anchor="t">
            <a:normAutofit/>
          </a:bodyPr>
          <a:lstStyle>
            <a:lvl1pPr algn="l">
              <a:defRPr sz="3000" b="0" cap="none"/>
            </a:lvl1pPr>
          </a:lstStyle>
          <a:p>
            <a:r>
              <a:rPr lang="ga-IE" smtClean="0"/>
              <a:t>Click to edit Master title style</a:t>
            </a:r>
            <a:endParaRPr lang="en-IE" dirty="0"/>
          </a:p>
        </p:txBody>
      </p:sp>
      <p:sp>
        <p:nvSpPr>
          <p:cNvPr id="3" name="Text Placeholder 2"/>
          <p:cNvSpPr>
            <a:spLocks noGrp="1"/>
          </p:cNvSpPr>
          <p:nvPr>
            <p:ph type="body" idx="1"/>
          </p:nvPr>
        </p:nvSpPr>
        <p:spPr>
          <a:xfrm>
            <a:off x="971600" y="404664"/>
            <a:ext cx="5904656" cy="792088"/>
          </a:xfrm>
          <a:ln>
            <a:noFill/>
          </a:ln>
        </p:spPr>
        <p:txBody>
          <a:bodyPr anchor="b"/>
          <a:lstStyle>
            <a:lvl1pPr marL="0" indent="0">
              <a:buNone/>
              <a:defRPr sz="1800">
                <a:solidFill>
                  <a:srgbClr val="19C0E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dirty="0" smtClean="0"/>
              <a:t>Click to edit Master text styles</a:t>
            </a:r>
          </a:p>
        </p:txBody>
      </p:sp>
      <p:sp>
        <p:nvSpPr>
          <p:cNvPr id="9" name="Text Placeholder 8"/>
          <p:cNvSpPr>
            <a:spLocks noGrp="1"/>
          </p:cNvSpPr>
          <p:nvPr>
            <p:ph type="body" sz="quarter" idx="13"/>
          </p:nvPr>
        </p:nvSpPr>
        <p:spPr>
          <a:xfrm>
            <a:off x="971575" y="2924943"/>
            <a:ext cx="5832673" cy="2448272"/>
          </a:xfrm>
        </p:spPr>
        <p:txBody>
          <a:bodyPr/>
          <a:lstStyle>
            <a:lvl1pPr marL="285750" marR="0" indent="-285750" algn="l" defTabSz="914400" rtl="0" eaLnBrk="0" fontAlgn="base" latinLnBrk="0" hangingPunct="0">
              <a:lnSpc>
                <a:spcPct val="100000"/>
              </a:lnSpc>
              <a:spcBef>
                <a:spcPct val="20000"/>
              </a:spcBef>
              <a:spcAft>
                <a:spcPct val="0"/>
              </a:spcAft>
              <a:buClrTx/>
              <a:buSzTx/>
              <a:buFont typeface="Arial"/>
              <a:buChar char="•"/>
              <a:tabLst/>
              <a:defRPr sz="2000"/>
            </a:lvl1pPr>
            <a:lvl2pPr marL="666000" indent="-342900">
              <a:lnSpc>
                <a:spcPct val="120000"/>
              </a:lnSpc>
              <a:buFont typeface="+mj-lt"/>
              <a:buAutoNum type="alphaLcPeriod"/>
              <a:defRPr/>
            </a:lvl2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4_Section Header">
    <p:spTree>
      <p:nvGrpSpPr>
        <p:cNvPr id="1" name=""/>
        <p:cNvGrpSpPr/>
        <p:nvPr/>
      </p:nvGrpSpPr>
      <p:grpSpPr>
        <a:xfrm>
          <a:off x="0" y="0"/>
          <a:ext cx="0" cy="0"/>
          <a:chOff x="0" y="0"/>
          <a:chExt cx="0" cy="0"/>
        </a:xfrm>
      </p:grpSpPr>
      <p:sp>
        <p:nvSpPr>
          <p:cNvPr id="8" name="Title 1"/>
          <p:cNvSpPr>
            <a:spLocks noGrp="1"/>
          </p:cNvSpPr>
          <p:nvPr>
            <p:ph type="title"/>
          </p:nvPr>
        </p:nvSpPr>
        <p:spPr>
          <a:xfrm>
            <a:off x="971600" y="332656"/>
            <a:ext cx="5832648" cy="575394"/>
          </a:xfrm>
        </p:spPr>
        <p:txBody>
          <a:bodyPr>
            <a:normAutofit/>
          </a:bodyPr>
          <a:lstStyle>
            <a:lvl1pPr>
              <a:defRPr sz="2800"/>
            </a:lvl1pPr>
          </a:lstStyle>
          <a:p>
            <a:r>
              <a:rPr lang="ga-IE" smtClean="0"/>
              <a:t>Click to edit Master title style</a:t>
            </a:r>
            <a:endParaRPr lang="en-IE" dirty="0"/>
          </a:p>
        </p:txBody>
      </p:sp>
      <p:sp>
        <p:nvSpPr>
          <p:cNvPr id="10" name="Content Placeholder 2"/>
          <p:cNvSpPr>
            <a:spLocks noGrp="1"/>
          </p:cNvSpPr>
          <p:nvPr>
            <p:ph sz="half" idx="1"/>
          </p:nvPr>
        </p:nvSpPr>
        <p:spPr>
          <a:xfrm>
            <a:off x="971600" y="1600201"/>
            <a:ext cx="3524200" cy="4133056"/>
          </a:xfrm>
        </p:spPr>
        <p:txBody>
          <a:bodyPr/>
          <a:lstStyle>
            <a:lvl1pPr>
              <a:defRPr sz="1800"/>
            </a:lvl1pPr>
            <a:lvl2pPr marL="360000">
              <a:lnSpc>
                <a:spcPct val="150000"/>
              </a:lnSpc>
              <a:defRPr sz="1600"/>
            </a:lvl2pPr>
            <a:lvl3pPr marL="633600" indent="-285750">
              <a:buFont typeface="Lucida Grande"/>
              <a:buChar char="﹣"/>
              <a:defRPr sz="1600"/>
            </a:lvl3pPr>
            <a:lvl4pPr marL="216000">
              <a:defRPr sz="1400"/>
            </a:lvl4pPr>
            <a:lvl5pPr marL="1296000">
              <a:defRPr sz="14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IE" dirty="0"/>
          </a:p>
        </p:txBody>
      </p:sp>
      <p:sp>
        <p:nvSpPr>
          <p:cNvPr id="11" name="Content Placeholder 3"/>
          <p:cNvSpPr>
            <a:spLocks noGrp="1"/>
          </p:cNvSpPr>
          <p:nvPr>
            <p:ph sz="half" idx="2"/>
          </p:nvPr>
        </p:nvSpPr>
        <p:spPr>
          <a:xfrm>
            <a:off x="4953334" y="1600201"/>
            <a:ext cx="3733465" cy="4205064"/>
          </a:xfrm>
        </p:spPr>
        <p:txBody>
          <a:bodyPr/>
          <a:lstStyle>
            <a:lvl1pPr>
              <a:defRPr sz="1800">
                <a:solidFill>
                  <a:srgbClr val="474747"/>
                </a:solidFill>
              </a:defRPr>
            </a:lvl1pPr>
            <a:lvl2pPr marL="360000">
              <a:lnSpc>
                <a:spcPct val="150000"/>
              </a:lnSpc>
              <a:defRPr sz="1600"/>
            </a:lvl2pPr>
            <a:lvl3pPr marL="576000">
              <a:defRPr sz="1600"/>
            </a:lvl3pPr>
            <a:lvl4pPr marL="108000">
              <a:defRPr sz="1400"/>
            </a:lvl4pPr>
            <a:lvl5pPr marL="1188000">
              <a:defRPr sz="14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IE" dirty="0"/>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ThankYou">
    <p:spTree>
      <p:nvGrpSpPr>
        <p:cNvPr id="1" name=""/>
        <p:cNvGrpSpPr/>
        <p:nvPr/>
      </p:nvGrpSpPr>
      <p:grpSpPr>
        <a:xfrm>
          <a:off x="0" y="0"/>
          <a:ext cx="0" cy="0"/>
          <a:chOff x="0" y="0"/>
          <a:chExt cx="0" cy="0"/>
        </a:xfrm>
      </p:grpSpPr>
      <p:pic>
        <p:nvPicPr>
          <p:cNvPr id="3" name="LEO_PPT_ThankYou.jpg" descr="/Users/DWorks7/Clients/LEO/Identity_Guidelines/DesignExamples/LEO_PPT/JPEGS/LEO_PPT_ThankYou.jpg"/>
          <p:cNvPicPr>
            <a:picLocks noChangeAspect="1"/>
          </p:cNvPicPr>
          <p:nvPr userDrawn="1"/>
        </p:nvPicPr>
        <p:blipFill>
          <a:blip r:embed="rId2" r:link="rId3" cstate="print"/>
          <a:srcRect/>
          <a:stretch>
            <a:fillRect/>
          </a:stretch>
        </p:blipFill>
        <p:spPr bwMode="auto">
          <a:xfrm>
            <a:off x="0" y="0"/>
            <a:ext cx="9144000" cy="6858000"/>
          </a:xfrm>
          <a:prstGeom prst="rect">
            <a:avLst/>
          </a:prstGeom>
          <a:noFill/>
          <a:ln w="9525">
            <a:noFill/>
            <a:miter lim="800000"/>
            <a:headEnd/>
            <a:tailEnd/>
          </a:ln>
        </p:spPr>
      </p:pic>
      <p:sp>
        <p:nvSpPr>
          <p:cNvPr id="5" name="Title 1"/>
          <p:cNvSpPr txBox="1">
            <a:spLocks/>
          </p:cNvSpPr>
          <p:nvPr userDrawn="1"/>
        </p:nvSpPr>
        <p:spPr bwMode="auto">
          <a:xfrm>
            <a:off x="4932363" y="3357563"/>
            <a:ext cx="2952750" cy="576262"/>
          </a:xfrm>
          <a:prstGeom prst="rect">
            <a:avLst/>
          </a:prstGeom>
          <a:noFill/>
          <a:ln>
            <a:noFill/>
          </a:ln>
          <a:extLst>
            <a:ext uri="{909E8E84-426E-40dd-AFC4-6F175D3DCCD1}"/>
            <a:ext uri="{91240B29-F687-4f45-9708-019B960494DF}"/>
            <a:ext uri="{FAA26D3D-D897-4be2-8F04-BA451C77F1D7}"/>
          </a:extLst>
        </p:spPr>
        <p:txBody>
          <a:bodyPr anchor="ctr"/>
          <a:lstStyle>
            <a:lvl1pPr algn="ctr" rtl="0" eaLnBrk="1" fontAlgn="base" hangingPunct="1">
              <a:spcBef>
                <a:spcPct val="0"/>
              </a:spcBef>
              <a:spcAft>
                <a:spcPct val="0"/>
              </a:spcAft>
              <a:defRPr sz="3500" kern="1200">
                <a:solidFill>
                  <a:schemeClr val="bg1"/>
                </a:solidFill>
                <a:latin typeface="Calibri"/>
                <a:ea typeface="ＭＳ Ｐゴシック" charset="0"/>
                <a:cs typeface="Calibri"/>
              </a:defRPr>
            </a:lvl1pPr>
            <a:lvl2pPr algn="l" rtl="0" eaLnBrk="1" fontAlgn="base" hangingPunct="1">
              <a:spcBef>
                <a:spcPct val="0"/>
              </a:spcBef>
              <a:spcAft>
                <a:spcPct val="0"/>
              </a:spcAft>
              <a:defRPr sz="3000">
                <a:solidFill>
                  <a:srgbClr val="474747"/>
                </a:solidFill>
                <a:latin typeface="Verdana" charset="0"/>
                <a:ea typeface="ＭＳ Ｐゴシック" charset="0"/>
              </a:defRPr>
            </a:lvl2pPr>
            <a:lvl3pPr algn="l" rtl="0" eaLnBrk="1" fontAlgn="base" hangingPunct="1">
              <a:spcBef>
                <a:spcPct val="0"/>
              </a:spcBef>
              <a:spcAft>
                <a:spcPct val="0"/>
              </a:spcAft>
              <a:defRPr sz="3000">
                <a:solidFill>
                  <a:srgbClr val="474747"/>
                </a:solidFill>
                <a:latin typeface="Verdana" charset="0"/>
                <a:ea typeface="ＭＳ Ｐゴシック" charset="0"/>
              </a:defRPr>
            </a:lvl3pPr>
            <a:lvl4pPr algn="l" rtl="0" eaLnBrk="1" fontAlgn="base" hangingPunct="1">
              <a:spcBef>
                <a:spcPct val="0"/>
              </a:spcBef>
              <a:spcAft>
                <a:spcPct val="0"/>
              </a:spcAft>
              <a:defRPr sz="3000">
                <a:solidFill>
                  <a:srgbClr val="474747"/>
                </a:solidFill>
                <a:latin typeface="Verdana" charset="0"/>
                <a:ea typeface="ＭＳ Ｐゴシック" charset="0"/>
              </a:defRPr>
            </a:lvl4pPr>
            <a:lvl5pPr algn="l" rtl="0" eaLnBrk="1" fontAlgn="base" hangingPunct="1">
              <a:spcBef>
                <a:spcPct val="0"/>
              </a:spcBef>
              <a:spcAft>
                <a:spcPct val="0"/>
              </a:spcAft>
              <a:defRPr sz="3000">
                <a:solidFill>
                  <a:srgbClr val="474747"/>
                </a:solidFill>
                <a:latin typeface="Verdana" charset="0"/>
                <a:ea typeface="ＭＳ Ｐゴシック" charset="0"/>
              </a:defRPr>
            </a:lvl5pPr>
            <a:lvl6pPr marL="457200" algn="l" rtl="0" eaLnBrk="1" fontAlgn="base" hangingPunct="1">
              <a:spcBef>
                <a:spcPct val="0"/>
              </a:spcBef>
              <a:spcAft>
                <a:spcPct val="0"/>
              </a:spcAft>
              <a:defRPr sz="2800">
                <a:solidFill>
                  <a:srgbClr val="474747"/>
                </a:solidFill>
                <a:latin typeface="Arial" charset="0"/>
                <a:ea typeface="ＭＳ Ｐゴシック" charset="0"/>
              </a:defRPr>
            </a:lvl6pPr>
            <a:lvl7pPr marL="914400" algn="l" rtl="0" eaLnBrk="1" fontAlgn="base" hangingPunct="1">
              <a:spcBef>
                <a:spcPct val="0"/>
              </a:spcBef>
              <a:spcAft>
                <a:spcPct val="0"/>
              </a:spcAft>
              <a:defRPr sz="2800">
                <a:solidFill>
                  <a:srgbClr val="474747"/>
                </a:solidFill>
                <a:latin typeface="Arial" charset="0"/>
                <a:ea typeface="ＭＳ Ｐゴシック" charset="0"/>
              </a:defRPr>
            </a:lvl7pPr>
            <a:lvl8pPr marL="1371600" algn="l" rtl="0" eaLnBrk="1" fontAlgn="base" hangingPunct="1">
              <a:spcBef>
                <a:spcPct val="0"/>
              </a:spcBef>
              <a:spcAft>
                <a:spcPct val="0"/>
              </a:spcAft>
              <a:defRPr sz="2800">
                <a:solidFill>
                  <a:srgbClr val="474747"/>
                </a:solidFill>
                <a:latin typeface="Arial" charset="0"/>
                <a:ea typeface="ＭＳ Ｐゴシック" charset="0"/>
              </a:defRPr>
            </a:lvl8pPr>
            <a:lvl9pPr marL="1828800" algn="l" rtl="0" eaLnBrk="1" fontAlgn="base" hangingPunct="1">
              <a:spcBef>
                <a:spcPct val="0"/>
              </a:spcBef>
              <a:spcAft>
                <a:spcPct val="0"/>
              </a:spcAft>
              <a:defRPr sz="2800">
                <a:solidFill>
                  <a:srgbClr val="474747"/>
                </a:solidFill>
                <a:latin typeface="Arial" charset="0"/>
                <a:ea typeface="ＭＳ Ｐゴシック" charset="0"/>
              </a:defRPr>
            </a:lvl9pPr>
          </a:lstStyle>
          <a:p>
            <a:pPr>
              <a:defRPr/>
            </a:pPr>
            <a:r>
              <a:rPr lang="ga-IE" smtClean="0"/>
              <a:t>Click to edit Master title style</a:t>
            </a:r>
            <a:endParaRPr lang="en-US" dirty="0"/>
          </a:p>
        </p:txBody>
      </p:sp>
      <p:sp>
        <p:nvSpPr>
          <p:cNvPr id="4" name="Title 1"/>
          <p:cNvSpPr>
            <a:spLocks noGrp="1"/>
          </p:cNvSpPr>
          <p:nvPr>
            <p:ph type="title"/>
          </p:nvPr>
        </p:nvSpPr>
        <p:spPr>
          <a:xfrm>
            <a:off x="683568" y="2636912"/>
            <a:ext cx="2952328" cy="576263"/>
          </a:xfrm>
        </p:spPr>
        <p:txBody>
          <a:bodyPr/>
          <a:lstStyle>
            <a:lvl1pPr algn="ctr">
              <a:defRPr sz="3500">
                <a:solidFill>
                  <a:schemeClr val="bg1"/>
                </a:solidFill>
              </a:defRPr>
            </a:lvl1pPr>
          </a:lstStyle>
          <a:p>
            <a:r>
              <a:rPr lang="ga-IE" dirty="0" smtClean="0"/>
              <a:t>Click to edit Master title style</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_Divider">
    <p:spTree>
      <p:nvGrpSpPr>
        <p:cNvPr id="1" name=""/>
        <p:cNvGrpSpPr/>
        <p:nvPr/>
      </p:nvGrpSpPr>
      <p:grpSpPr>
        <a:xfrm>
          <a:off x="0" y="0"/>
          <a:ext cx="0" cy="0"/>
          <a:chOff x="0" y="0"/>
          <a:chExt cx="0" cy="0"/>
        </a:xfrm>
      </p:grpSpPr>
      <p:cxnSp>
        <p:nvCxnSpPr>
          <p:cNvPr id="4" name="Straight Connector 4"/>
          <p:cNvCxnSpPr/>
          <p:nvPr userDrawn="1"/>
        </p:nvCxnSpPr>
        <p:spPr>
          <a:xfrm>
            <a:off x="971550" y="1341438"/>
            <a:ext cx="7632700" cy="0"/>
          </a:xfrm>
          <a:prstGeom prst="line">
            <a:avLst/>
          </a:prstGeom>
          <a:ln>
            <a:solidFill>
              <a:srgbClr val="3B3B3B"/>
            </a:solidFill>
          </a:ln>
        </p:spPr>
        <p:style>
          <a:lnRef idx="1">
            <a:schemeClr val="accent5"/>
          </a:lnRef>
          <a:fillRef idx="0">
            <a:schemeClr val="accent5"/>
          </a:fillRef>
          <a:effectRef idx="0">
            <a:schemeClr val="accent5"/>
          </a:effectRef>
          <a:fontRef idx="minor">
            <a:schemeClr val="tx1"/>
          </a:fontRef>
        </p:style>
      </p:cxnSp>
      <p:sp>
        <p:nvSpPr>
          <p:cNvPr id="11" name="Text Placeholder 9"/>
          <p:cNvSpPr>
            <a:spLocks noGrp="1"/>
          </p:cNvSpPr>
          <p:nvPr>
            <p:ph type="body" sz="quarter" idx="13"/>
          </p:nvPr>
        </p:nvSpPr>
        <p:spPr>
          <a:xfrm>
            <a:off x="971798" y="3284984"/>
            <a:ext cx="7056586" cy="1440160"/>
          </a:xfrm>
        </p:spPr>
        <p:txBody>
          <a:bodyPr/>
          <a:lstStyle>
            <a:lvl1pPr>
              <a:defRPr sz="1800">
                <a:solidFill>
                  <a:schemeClr val="bg1"/>
                </a:solidFill>
              </a:defRPr>
            </a:lvl1pPr>
            <a:lvl2pPr marL="0" indent="0">
              <a:lnSpc>
                <a:spcPct val="130000"/>
              </a:lnSpc>
              <a:buNone/>
              <a:defRPr sz="1600">
                <a:solidFill>
                  <a:schemeClr val="bg1"/>
                </a:solidFill>
              </a:defRPr>
            </a:lvl2pPr>
          </a:lstStyle>
          <a:p>
            <a:pPr lvl="0"/>
            <a:r>
              <a:rPr lang="ga-IE" dirty="0" smtClean="0"/>
              <a:t>Click to edit Master text styles</a:t>
            </a:r>
          </a:p>
          <a:p>
            <a:pPr lvl="1"/>
            <a:r>
              <a:rPr lang="ga-IE" dirty="0" smtClean="0"/>
              <a:t>Second level</a:t>
            </a:r>
          </a:p>
        </p:txBody>
      </p:sp>
      <p:sp>
        <p:nvSpPr>
          <p:cNvPr id="6" name="Title 1"/>
          <p:cNvSpPr>
            <a:spLocks noGrp="1"/>
          </p:cNvSpPr>
          <p:nvPr>
            <p:ph type="ctrTitle"/>
          </p:nvPr>
        </p:nvSpPr>
        <p:spPr>
          <a:xfrm>
            <a:off x="971600" y="2143116"/>
            <a:ext cx="7056784" cy="642942"/>
          </a:xfrm>
          <a:ln>
            <a:noFill/>
          </a:ln>
        </p:spPr>
        <p:txBody>
          <a:bodyPr anchor="t">
            <a:noAutofit/>
          </a:bodyPr>
          <a:lstStyle>
            <a:lvl1pPr>
              <a:defRPr sz="3000" baseline="0">
                <a:solidFill>
                  <a:schemeClr val="bg1"/>
                </a:solidFill>
                <a:latin typeface="Calibri"/>
                <a:cs typeface="Calibri"/>
              </a:defRPr>
            </a:lvl1pPr>
          </a:lstStyle>
          <a:p>
            <a:r>
              <a:rPr lang="ga-IE" dirty="0" smtClean="0"/>
              <a:t>Click to edit Master title style</a:t>
            </a:r>
            <a:endParaRPr lang="en-IE"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Green_Quote">
    <p:spTree>
      <p:nvGrpSpPr>
        <p:cNvPr id="1" name=""/>
        <p:cNvGrpSpPr/>
        <p:nvPr/>
      </p:nvGrpSpPr>
      <p:grpSpPr>
        <a:xfrm>
          <a:off x="0" y="0"/>
          <a:ext cx="0" cy="0"/>
          <a:chOff x="0" y="0"/>
          <a:chExt cx="0" cy="0"/>
        </a:xfrm>
      </p:grpSpPr>
      <p:pic>
        <p:nvPicPr>
          <p:cNvPr id="3" name="LEO_PPT_design_green.jpg" descr="/Users/DWorks7/Clients/LEO/Identity_Guidelines/DesignExamples/LEO_PPT/JPEGS/LEO_PPT_design_green.jpg"/>
          <p:cNvPicPr>
            <a:picLocks noChangeAspect="1"/>
          </p:cNvPicPr>
          <p:nvPr userDrawn="1"/>
        </p:nvPicPr>
        <p:blipFill>
          <a:blip r:embed="rId2" r:link="rId3" cstate="print"/>
          <a:srcRect/>
          <a:stretch>
            <a:fillRect/>
          </a:stretch>
        </p:blipFill>
        <p:spPr bwMode="auto">
          <a:xfrm>
            <a:off x="1588" y="0"/>
            <a:ext cx="9144000" cy="6858000"/>
          </a:xfrm>
          <a:prstGeom prst="rect">
            <a:avLst/>
          </a:prstGeom>
          <a:noFill/>
          <a:ln w="9525">
            <a:noFill/>
            <a:miter lim="800000"/>
            <a:headEnd/>
            <a:tailEnd/>
          </a:ln>
        </p:spPr>
      </p:pic>
      <p:sp>
        <p:nvSpPr>
          <p:cNvPr id="8" name="Title 1"/>
          <p:cNvSpPr>
            <a:spLocks noGrp="1"/>
          </p:cNvSpPr>
          <p:nvPr>
            <p:ph type="ctrTitle"/>
          </p:nvPr>
        </p:nvSpPr>
        <p:spPr>
          <a:xfrm>
            <a:off x="971600" y="1484784"/>
            <a:ext cx="7200800" cy="3960440"/>
          </a:xfrm>
          <a:ln>
            <a:noFill/>
          </a:ln>
        </p:spPr>
        <p:txBody>
          <a:bodyPr anchor="t">
            <a:noAutofit/>
          </a:bodyPr>
          <a:lstStyle>
            <a:lvl1pPr>
              <a:defRPr sz="3000" baseline="0">
                <a:solidFill>
                  <a:schemeClr val="bg1"/>
                </a:solidFill>
                <a:latin typeface="Calibri"/>
                <a:cs typeface="Calibri"/>
              </a:defRPr>
            </a:lvl1pPr>
          </a:lstStyle>
          <a:p>
            <a:r>
              <a:rPr lang="ga-IE" dirty="0" smtClean="0"/>
              <a:t>Click to edit Master title style</a:t>
            </a:r>
            <a:endParaRPr lang="en-IE"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Quote">
    <p:spTree>
      <p:nvGrpSpPr>
        <p:cNvPr id="1" name=""/>
        <p:cNvGrpSpPr/>
        <p:nvPr/>
      </p:nvGrpSpPr>
      <p:grpSpPr>
        <a:xfrm>
          <a:off x="0" y="0"/>
          <a:ext cx="0" cy="0"/>
          <a:chOff x="0" y="0"/>
          <a:chExt cx="0" cy="0"/>
        </a:xfrm>
      </p:grpSpPr>
      <p:pic>
        <p:nvPicPr>
          <p:cNvPr id="3" name="LEO_PPT_gradient.jpg" descr="/Users/DWorks7/Clients/LEO/Identity_Guidelines/DesignExamples/LEO_PPT/JPEGS/LEO_PPT_gradient.jpg"/>
          <p:cNvPicPr>
            <a:picLocks noChangeAspect="1"/>
          </p:cNvPicPr>
          <p:nvPr userDrawn="1"/>
        </p:nvPicPr>
        <p:blipFill>
          <a:blip r:embed="rId2" r:link="rId3" cstate="print"/>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a:xfrm>
            <a:off x="1259632" y="1412776"/>
            <a:ext cx="6696744" cy="4104456"/>
          </a:xfrm>
          <a:ln>
            <a:noFill/>
          </a:ln>
        </p:spPr>
        <p:txBody>
          <a:bodyPr/>
          <a:lstStyle>
            <a:lvl1pPr algn="ctr">
              <a:defRPr sz="3500">
                <a:solidFill>
                  <a:schemeClr val="bg1"/>
                </a:solidFill>
              </a:defRPr>
            </a:lvl1pPr>
          </a:lstStyle>
          <a:p>
            <a:r>
              <a:rPr lang="ga-IE" dirty="0" smtClean="0"/>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971550" y="404465"/>
            <a:ext cx="7560890" cy="576263"/>
          </a:xfrm>
          <a:ln>
            <a:noFill/>
          </a:ln>
        </p:spPr>
        <p:txBody>
          <a:bodyPr/>
          <a:lstStyle/>
          <a:p>
            <a:r>
              <a:rPr lang="ga-IE" smtClean="0"/>
              <a:t>Click to edit Master title style</a:t>
            </a:r>
            <a:endParaRPr lang="en-US"/>
          </a:p>
        </p:txBody>
      </p:sp>
      <p:sp>
        <p:nvSpPr>
          <p:cNvPr id="6" name="Text Placeholder 2"/>
          <p:cNvSpPr>
            <a:spLocks noGrp="1"/>
          </p:cNvSpPr>
          <p:nvPr>
            <p:ph idx="1"/>
          </p:nvPr>
        </p:nvSpPr>
        <p:spPr>
          <a:xfrm>
            <a:off x="971600" y="1600201"/>
            <a:ext cx="7571184" cy="3773015"/>
          </a:xfrm>
          <a:prstGeom prst="rect">
            <a:avLst/>
          </a:prstGeom>
        </p:spPr>
        <p:txBody>
          <a:bodyPr rtlCol="0">
            <a:normAutofit/>
          </a:bodyPr>
          <a:lstStyle>
            <a:lvl1pPr>
              <a:defRPr sz="1800" b="0"/>
            </a:lvl1pPr>
            <a:lvl2pPr marL="285750" indent="-285750">
              <a:buFont typeface="Arial"/>
              <a:buChar char="•"/>
              <a:defRPr sz="1600"/>
            </a:lvl2pPr>
            <a:lvl3pPr marL="720000" indent="-228600">
              <a:buFont typeface="Lucida Grande"/>
              <a:buChar char="﹣"/>
              <a:defRPr/>
            </a:lvl3pPr>
            <a:lvl4pPr marL="396000">
              <a:defRPr>
                <a:solidFill>
                  <a:srgbClr val="0089C3"/>
                </a:solidFill>
              </a:defRPr>
            </a:lvl4pPr>
            <a:lvl5pPr marL="1404000">
              <a:defRPr>
                <a:solidFill>
                  <a:srgbClr val="0089C3"/>
                </a:solidFill>
              </a:defRPr>
            </a:lvl5pPr>
          </a:lstStyle>
          <a:p>
            <a:pPr lvl="0"/>
            <a:r>
              <a:rPr lang="ga-IE" dirty="0" smtClean="0"/>
              <a:t>Click to edit Master text styles</a:t>
            </a:r>
          </a:p>
          <a:p>
            <a:pPr lvl="1"/>
            <a:r>
              <a:rPr lang="ga-IE" dirty="0" smtClean="0"/>
              <a:t>Second level</a:t>
            </a:r>
          </a:p>
          <a:p>
            <a:pPr lvl="2"/>
            <a:r>
              <a:rPr lang="ga-IE" dirty="0" smtClean="0"/>
              <a:t>Third level</a:t>
            </a:r>
          </a:p>
          <a:p>
            <a:pPr lvl="3"/>
            <a:r>
              <a:rPr lang="ga-IE" dirty="0" smtClean="0"/>
              <a:t>Fourth level</a:t>
            </a:r>
          </a:p>
          <a:p>
            <a:pPr lvl="4"/>
            <a:r>
              <a:rPr lang="ga-IE" dirty="0" smtClean="0"/>
              <a:t>Fifth level</a:t>
            </a:r>
            <a:endParaRPr lang="en-IE"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pic>
        <p:nvPicPr>
          <p:cNvPr id="4" name="LEO_PPT_design_green.jpg" descr="/Users/DWorks7/Clients/LEO/Identity_Guidelines/DesignExamples/LEO_PPT/JPEGS/LEO_PPT_design_green.jpg"/>
          <p:cNvPicPr>
            <a:picLocks noChangeAspect="1"/>
          </p:cNvPicPr>
          <p:nvPr userDrawn="1"/>
        </p:nvPicPr>
        <p:blipFill>
          <a:blip r:embed="rId2" r:link="rId3" cstate="print"/>
          <a:srcRect/>
          <a:stretch>
            <a:fillRect/>
          </a:stretch>
        </p:blipFill>
        <p:spPr bwMode="auto">
          <a:xfrm>
            <a:off x="1588" y="0"/>
            <a:ext cx="9144000" cy="6858000"/>
          </a:xfrm>
          <a:prstGeom prst="rect">
            <a:avLst/>
          </a:prstGeom>
          <a:noFill/>
          <a:ln w="9525">
            <a:noFill/>
            <a:miter lim="800000"/>
            <a:headEnd/>
            <a:tailEnd/>
          </a:ln>
        </p:spPr>
      </p:pic>
      <p:sp>
        <p:nvSpPr>
          <p:cNvPr id="2" name="Title 1"/>
          <p:cNvSpPr>
            <a:spLocks noGrp="1"/>
          </p:cNvSpPr>
          <p:nvPr>
            <p:ph type="title"/>
          </p:nvPr>
        </p:nvSpPr>
        <p:spPr>
          <a:xfrm>
            <a:off x="971550" y="404465"/>
            <a:ext cx="7560890" cy="576263"/>
          </a:xfrm>
        </p:spPr>
        <p:txBody>
          <a:bodyPr/>
          <a:lstStyle/>
          <a:p>
            <a:r>
              <a:rPr lang="ga-IE" smtClean="0"/>
              <a:t>Click to edit Master title style</a:t>
            </a:r>
            <a:endParaRPr lang="en-US"/>
          </a:p>
        </p:txBody>
      </p:sp>
      <p:sp>
        <p:nvSpPr>
          <p:cNvPr id="6" name="Text Placeholder 2"/>
          <p:cNvSpPr>
            <a:spLocks noGrp="1"/>
          </p:cNvSpPr>
          <p:nvPr>
            <p:ph idx="1"/>
          </p:nvPr>
        </p:nvSpPr>
        <p:spPr>
          <a:xfrm>
            <a:off x="971600" y="1600201"/>
            <a:ext cx="7571184" cy="3773015"/>
          </a:xfrm>
          <a:prstGeom prst="rect">
            <a:avLst/>
          </a:prstGeom>
        </p:spPr>
        <p:txBody>
          <a:bodyPr rtlCol="0">
            <a:normAutofit/>
          </a:bodyPr>
          <a:lstStyle>
            <a:lvl1pPr>
              <a:defRPr sz="1800" b="0"/>
            </a:lvl1pPr>
            <a:lvl2pPr marL="285750" indent="-285750">
              <a:buFont typeface="Arial"/>
              <a:buChar char="•"/>
              <a:defRPr sz="1600"/>
            </a:lvl2pPr>
            <a:lvl3pPr marL="720000" indent="-228600">
              <a:buFont typeface="Lucida Grande"/>
              <a:buChar char="﹣"/>
              <a:defRPr/>
            </a:lvl3pPr>
            <a:lvl4pPr marL="396000">
              <a:defRPr>
                <a:solidFill>
                  <a:srgbClr val="A6CD66"/>
                </a:solidFill>
              </a:defRPr>
            </a:lvl4pPr>
            <a:lvl5pPr marL="1404000">
              <a:defRPr>
                <a:solidFill>
                  <a:srgbClr val="A6CD66"/>
                </a:solidFill>
              </a:defRPr>
            </a:lvl5pPr>
          </a:lstStyle>
          <a:p>
            <a:pPr lvl="0"/>
            <a:r>
              <a:rPr lang="ga-IE" dirty="0" smtClean="0"/>
              <a:t>Click to edit Master text styles</a:t>
            </a:r>
          </a:p>
          <a:p>
            <a:pPr lvl="1"/>
            <a:r>
              <a:rPr lang="ga-IE" dirty="0" smtClean="0"/>
              <a:t>Second level</a:t>
            </a:r>
          </a:p>
          <a:p>
            <a:pPr lvl="2"/>
            <a:r>
              <a:rPr lang="ga-IE" dirty="0" smtClean="0"/>
              <a:t>Third level</a:t>
            </a:r>
          </a:p>
          <a:p>
            <a:pPr lvl="3"/>
            <a:r>
              <a:rPr lang="ga-IE" dirty="0" smtClean="0"/>
              <a:t>Fourth level</a:t>
            </a:r>
          </a:p>
          <a:p>
            <a:pPr lvl="4"/>
            <a:r>
              <a:rPr lang="ga-IE" dirty="0" smtClean="0"/>
              <a:t>Fifth level</a:t>
            </a:r>
            <a:endParaRPr lang="en-IE"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White">
    <p:spTree>
      <p:nvGrpSpPr>
        <p:cNvPr id="1" name=""/>
        <p:cNvGrpSpPr/>
        <p:nvPr/>
      </p:nvGrpSpPr>
      <p:grpSpPr>
        <a:xfrm>
          <a:off x="0" y="0"/>
          <a:ext cx="0" cy="0"/>
          <a:chOff x="0" y="0"/>
          <a:chExt cx="0" cy="0"/>
        </a:xfrm>
      </p:grpSpPr>
      <p:sp>
        <p:nvSpPr>
          <p:cNvPr id="2" name="Title 1"/>
          <p:cNvSpPr>
            <a:spLocks noGrp="1"/>
          </p:cNvSpPr>
          <p:nvPr>
            <p:ph type="title"/>
          </p:nvPr>
        </p:nvSpPr>
        <p:spPr>
          <a:xfrm>
            <a:off x="971600" y="2132856"/>
            <a:ext cx="7416824" cy="939536"/>
          </a:xfrm>
        </p:spPr>
        <p:txBody>
          <a:bodyPr anchor="t"/>
          <a:lstStyle/>
          <a:p>
            <a:r>
              <a:rPr lang="ga-IE" dirty="0" smtClean="0"/>
              <a:t>Click to edit Master title style</a:t>
            </a:r>
            <a:endParaRPr lang="en-US" dirty="0"/>
          </a:p>
        </p:txBody>
      </p:sp>
      <p:sp>
        <p:nvSpPr>
          <p:cNvPr id="10" name="Text Placeholder 9"/>
          <p:cNvSpPr>
            <a:spLocks noGrp="1"/>
          </p:cNvSpPr>
          <p:nvPr>
            <p:ph type="body" sz="quarter" idx="13"/>
          </p:nvPr>
        </p:nvSpPr>
        <p:spPr>
          <a:xfrm>
            <a:off x="971600" y="3068960"/>
            <a:ext cx="7416824" cy="1512168"/>
          </a:xfrm>
        </p:spPr>
        <p:txBody>
          <a:bodyPr/>
          <a:lstStyle>
            <a:lvl1pPr>
              <a:defRPr sz="1800">
                <a:solidFill>
                  <a:schemeClr val="accent3">
                    <a:lumMod val="60000"/>
                    <a:lumOff val="40000"/>
                  </a:schemeClr>
                </a:solidFill>
              </a:defRPr>
            </a:lvl1pPr>
            <a:lvl2pPr marL="0" indent="0">
              <a:lnSpc>
                <a:spcPct val="130000"/>
              </a:lnSpc>
              <a:buNone/>
              <a:defRPr sz="1600"/>
            </a:lvl2pPr>
          </a:lstStyle>
          <a:p>
            <a:pPr lvl="0"/>
            <a:r>
              <a:rPr lang="ga-IE" dirty="0" smtClean="0"/>
              <a:t>Click to edit Master text styles</a:t>
            </a:r>
          </a:p>
          <a:p>
            <a:pPr lvl="1"/>
            <a:r>
              <a:rPr lang="ga-IE" dirty="0" smtClean="0"/>
              <a:t>Second level</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White Text">
    <p:spTree>
      <p:nvGrpSpPr>
        <p:cNvPr id="1" name=""/>
        <p:cNvGrpSpPr/>
        <p:nvPr/>
      </p:nvGrpSpPr>
      <p:grpSpPr>
        <a:xfrm>
          <a:off x="0" y="0"/>
          <a:ext cx="0" cy="0"/>
          <a:chOff x="0" y="0"/>
          <a:chExt cx="0" cy="0"/>
        </a:xfrm>
      </p:grpSpPr>
      <p:sp>
        <p:nvSpPr>
          <p:cNvPr id="6" name="Title Placeholder 1"/>
          <p:cNvSpPr>
            <a:spLocks noGrp="1"/>
          </p:cNvSpPr>
          <p:nvPr>
            <p:ph type="title"/>
          </p:nvPr>
        </p:nvSpPr>
        <p:spPr>
          <a:xfrm>
            <a:off x="971600" y="332656"/>
            <a:ext cx="7560840" cy="504056"/>
          </a:xfrm>
          <a:prstGeom prst="rect">
            <a:avLst/>
          </a:prstGeom>
        </p:spPr>
        <p:txBody>
          <a:bodyPr rtlCol="0">
            <a:normAutofit/>
          </a:bodyPr>
          <a:lstStyle>
            <a:lvl1pPr>
              <a:defRPr>
                <a:ln>
                  <a:noFill/>
                </a:ln>
              </a:defRPr>
            </a:lvl1pPr>
          </a:lstStyle>
          <a:p>
            <a:r>
              <a:rPr lang="ga-IE" smtClean="0"/>
              <a:t>Click to edit Master title style</a:t>
            </a:r>
            <a:endParaRPr lang="en-IE" dirty="0"/>
          </a:p>
        </p:txBody>
      </p:sp>
      <p:sp>
        <p:nvSpPr>
          <p:cNvPr id="7" name="Text Placeholder 2"/>
          <p:cNvSpPr>
            <a:spLocks noGrp="1"/>
          </p:cNvSpPr>
          <p:nvPr>
            <p:ph idx="1"/>
          </p:nvPr>
        </p:nvSpPr>
        <p:spPr>
          <a:xfrm>
            <a:off x="971600" y="1600201"/>
            <a:ext cx="7571184" cy="3773015"/>
          </a:xfrm>
          <a:prstGeom prst="rect">
            <a:avLst/>
          </a:prstGeom>
        </p:spPr>
        <p:txBody>
          <a:bodyPr rtlCol="0">
            <a:normAutofit/>
          </a:bodyPr>
          <a:lstStyle>
            <a:lvl1pPr>
              <a:defRPr sz="1800" b="0"/>
            </a:lvl1pPr>
            <a:lvl2pPr marL="285750" indent="-285750">
              <a:buFont typeface="Arial"/>
              <a:buChar char="•"/>
              <a:defRPr sz="1600"/>
            </a:lvl2pPr>
            <a:lvl3pPr marL="720000" indent="-228600">
              <a:buFont typeface="Lucida Grande"/>
              <a:buChar char="﹣"/>
              <a:defRPr/>
            </a:lvl3pPr>
            <a:lvl4pPr marL="396000">
              <a:defRPr>
                <a:solidFill>
                  <a:schemeClr val="accent3">
                    <a:lumMod val="60000"/>
                    <a:lumOff val="40000"/>
                  </a:schemeClr>
                </a:solidFill>
              </a:defRPr>
            </a:lvl4pPr>
            <a:lvl5pPr marL="1404000">
              <a:defRPr>
                <a:solidFill>
                  <a:schemeClr val="accent3">
                    <a:lumMod val="60000"/>
                    <a:lumOff val="40000"/>
                  </a:schemeClr>
                </a:solidFill>
              </a:defRPr>
            </a:lvl5pPr>
          </a:lstStyle>
          <a:p>
            <a:pPr lvl="0"/>
            <a:r>
              <a:rPr lang="ga-IE" dirty="0" smtClean="0"/>
              <a:t>Click to edit Master text styles</a:t>
            </a:r>
          </a:p>
          <a:p>
            <a:pPr lvl="1"/>
            <a:r>
              <a:rPr lang="ga-IE" dirty="0" smtClean="0"/>
              <a:t>Second level</a:t>
            </a:r>
          </a:p>
          <a:p>
            <a:pPr lvl="2"/>
            <a:r>
              <a:rPr lang="ga-IE" dirty="0" smtClean="0"/>
              <a:t>Third level</a:t>
            </a:r>
          </a:p>
          <a:p>
            <a:pPr lvl="3"/>
            <a:r>
              <a:rPr lang="ga-IE" dirty="0" smtClean="0"/>
              <a:t>Fourth level</a:t>
            </a:r>
          </a:p>
          <a:p>
            <a:pPr lvl="4"/>
            <a:r>
              <a:rPr lang="ga-IE" dirty="0" smtClean="0"/>
              <a:t>Fifth level</a:t>
            </a:r>
            <a:endParaRPr lang="en-IE" dirty="0"/>
          </a:p>
        </p:txBody>
      </p:sp>
      <p:sp>
        <p:nvSpPr>
          <p:cNvPr id="13" name="Text Placeholder 12"/>
          <p:cNvSpPr>
            <a:spLocks noGrp="1"/>
          </p:cNvSpPr>
          <p:nvPr>
            <p:ph type="body" sz="quarter" idx="12"/>
          </p:nvPr>
        </p:nvSpPr>
        <p:spPr>
          <a:xfrm>
            <a:off x="971600" y="836712"/>
            <a:ext cx="7560840" cy="360040"/>
          </a:xfrm>
        </p:spPr>
        <p:txBody>
          <a:bodyPr>
            <a:noAutofit/>
          </a:bodyPr>
          <a:lstStyle>
            <a:lvl1pPr>
              <a:defRPr sz="1800" b="0">
                <a:solidFill>
                  <a:schemeClr val="accent3">
                    <a:lumMod val="60000"/>
                    <a:lumOff val="40000"/>
                  </a:schemeClr>
                </a:solidFill>
              </a:defRPr>
            </a:lvl1pPr>
            <a:lvl3pPr marL="0" indent="0">
              <a:buNone/>
              <a:defRPr/>
            </a:lvl3pPr>
            <a:lvl5pPr marL="707400" indent="0">
              <a:buNone/>
              <a:defRPr/>
            </a:lvl5pPr>
          </a:lstStyle>
          <a:p>
            <a:pPr lvl="0"/>
            <a:r>
              <a:rPr lang="ga-IE" dirty="0"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image" Target="file:///\\localhost\Users\DWorks7\Clients\LEO\Identity_Guidelines\DesignExamples\LEO_PPT\JPEGS\LEO_PPT_BlueFooter.jpg"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26" name="LEO_PPT_BlueFooter.jpg" descr="/Users/DWorks7/Clients/LEO/Identity_Guidelines/DesignExamples/LEO_PPT/JPEGS/LEO_PPT_BlueFooter.jpg"/>
          <p:cNvPicPr>
            <a:picLocks noChangeAspect="1"/>
          </p:cNvPicPr>
          <p:nvPr userDrawn="1"/>
        </p:nvPicPr>
        <p:blipFill>
          <a:blip r:embed="rId29" r:link="rId30" cstate="print"/>
          <a:srcRect/>
          <a:stretch>
            <a:fillRect/>
          </a:stretch>
        </p:blipFill>
        <p:spPr bwMode="auto">
          <a:xfrm>
            <a:off x="-214313" y="0"/>
            <a:ext cx="9144001" cy="6858000"/>
          </a:xfrm>
          <a:prstGeom prst="rect">
            <a:avLst/>
          </a:prstGeom>
          <a:noFill/>
          <a:ln w="9525">
            <a:noFill/>
            <a:miter lim="800000"/>
            <a:headEnd/>
            <a:tailEnd/>
          </a:ln>
        </p:spPr>
      </p:pic>
      <p:sp>
        <p:nvSpPr>
          <p:cNvPr id="1027" name="Title Placeholder 1"/>
          <p:cNvSpPr>
            <a:spLocks noGrp="1"/>
          </p:cNvSpPr>
          <p:nvPr>
            <p:ph type="title"/>
          </p:nvPr>
        </p:nvSpPr>
        <p:spPr bwMode="auto">
          <a:xfrm>
            <a:off x="971550" y="260350"/>
            <a:ext cx="7632700" cy="5762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Overview…..</a:t>
            </a:r>
            <a:endParaRPr lang="en-IE" smtClean="0"/>
          </a:p>
        </p:txBody>
      </p:sp>
      <p:sp>
        <p:nvSpPr>
          <p:cNvPr id="1028" name="Text Placeholder 2"/>
          <p:cNvSpPr>
            <a:spLocks noGrp="1"/>
          </p:cNvSpPr>
          <p:nvPr>
            <p:ph type="body" idx="1"/>
          </p:nvPr>
        </p:nvSpPr>
        <p:spPr bwMode="auto">
          <a:xfrm>
            <a:off x="971550" y="1600200"/>
            <a:ext cx="7632700" cy="39893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IE" smtClean="0"/>
              <a:t>In 1993 County &amp; City Enterprise Boards were established by the Government as Companies limited by guarantee with 15 local Directors to promote and encourage local enterprise working to local action plans. </a:t>
            </a:r>
          </a:p>
          <a:p>
            <a:pPr lvl="0"/>
            <a:r>
              <a:rPr lang="en-IE" smtClean="0"/>
              <a:t>In 2014 following a Government decision County &amp; City Enterprise Boards were dissolved and 31 Local Enterprise Offices established.</a:t>
            </a:r>
          </a:p>
          <a:p>
            <a:pPr lvl="0"/>
            <a:r>
              <a:rPr lang="en-IE" smtClean="0"/>
              <a:t>The LEO’s are the first stop shop for anyone seeking information and support on starting or growing a business in Ireland. </a:t>
            </a:r>
          </a:p>
          <a:p>
            <a:pPr lvl="0"/>
            <a:r>
              <a:rPr lang="en-IE" smtClean="0"/>
              <a:t>As an initiative under the Action Plan for Jobs we are committed to delivering an enhanced and more integrated support service for micro and small business in Ireland. </a:t>
            </a:r>
          </a:p>
          <a:p>
            <a:pPr lvl="0"/>
            <a:r>
              <a:rPr lang="en-IE" smtClean="0"/>
              <a:t>The LEO will build on the significant achievements of the City and County Enterprise Boards. </a:t>
            </a:r>
          </a:p>
        </p:txBody>
      </p:sp>
      <p:cxnSp>
        <p:nvCxnSpPr>
          <p:cNvPr id="7" name="Straight Connector 6"/>
          <p:cNvCxnSpPr/>
          <p:nvPr/>
        </p:nvCxnSpPr>
        <p:spPr>
          <a:xfrm>
            <a:off x="971550" y="1341438"/>
            <a:ext cx="7632700" cy="0"/>
          </a:xfrm>
          <a:prstGeom prst="line">
            <a:avLst/>
          </a:prstGeom>
          <a:ln>
            <a:solidFill>
              <a:srgbClr val="0089C3"/>
            </a:solidFill>
          </a:ln>
        </p:spPr>
        <p:style>
          <a:lnRef idx="1">
            <a:schemeClr val="accent5"/>
          </a:lnRef>
          <a:fillRef idx="0">
            <a:schemeClr val="accent5"/>
          </a:fillRef>
          <a:effectRef idx="0">
            <a:schemeClr val="accent5"/>
          </a:effectRef>
          <a:fontRef idx="minor">
            <a:schemeClr val="tx1"/>
          </a:fontRef>
        </p:style>
      </p:cxnSp>
    </p:spTree>
  </p:cSld>
  <p:clrMap bg1="lt1" tx1="dk1" bg2="lt2" tx2="dk2" accent1="accent1" accent2="accent2" accent3="accent3" accent4="accent4" accent5="accent5" accent6="accent6" hlink="hlink" folHlink="folHlink"/>
  <p:sldLayoutIdLst>
    <p:sldLayoutId id="2147483912" r:id="rId1"/>
    <p:sldLayoutId id="2147483913" r:id="rId2"/>
    <p:sldLayoutId id="2147483914" r:id="rId3"/>
    <p:sldLayoutId id="2147483915" r:id="rId4"/>
    <p:sldLayoutId id="2147483916" r:id="rId5"/>
    <p:sldLayoutId id="2147483900" r:id="rId6"/>
    <p:sldLayoutId id="2147483917" r:id="rId7"/>
    <p:sldLayoutId id="2147483901" r:id="rId8"/>
    <p:sldLayoutId id="2147483902" r:id="rId9"/>
    <p:sldLayoutId id="2147483903" r:id="rId10"/>
    <p:sldLayoutId id="2147483918" r:id="rId11"/>
    <p:sldLayoutId id="2147483904" r:id="rId12"/>
    <p:sldLayoutId id="2147483905" r:id="rId13"/>
    <p:sldLayoutId id="2147483919" r:id="rId14"/>
    <p:sldLayoutId id="2147483920" r:id="rId15"/>
    <p:sldLayoutId id="2147483921" r:id="rId16"/>
    <p:sldLayoutId id="2147483922" r:id="rId17"/>
    <p:sldLayoutId id="2147483906" r:id="rId18"/>
    <p:sldLayoutId id="2147483924" r:id="rId19"/>
    <p:sldLayoutId id="2147483925" r:id="rId20"/>
    <p:sldLayoutId id="2147483907" r:id="rId21"/>
    <p:sldLayoutId id="2147483908" r:id="rId22"/>
    <p:sldLayoutId id="2147483909" r:id="rId23"/>
    <p:sldLayoutId id="2147483926" r:id="rId24"/>
    <p:sldLayoutId id="2147483910" r:id="rId25"/>
    <p:sldLayoutId id="2147483911" r:id="rId26"/>
    <p:sldLayoutId id="2147483927" r:id="rId27"/>
  </p:sldLayoutIdLst>
  <p:timing>
    <p:tnLst>
      <p:par>
        <p:cTn id="1" dur="indefinite" restart="never" nodeType="tmRoot"/>
      </p:par>
    </p:tnLst>
  </p:timing>
  <p:hf hdr="0" ftr="0"/>
  <p:txStyles>
    <p:titleStyle>
      <a:lvl1pPr algn="l" rtl="0" fontAlgn="base">
        <a:spcBef>
          <a:spcPct val="0"/>
        </a:spcBef>
        <a:spcAft>
          <a:spcPct val="0"/>
        </a:spcAft>
        <a:defRPr sz="3000" kern="1200">
          <a:solidFill>
            <a:srgbClr val="474747"/>
          </a:solidFill>
          <a:latin typeface="Calibri"/>
          <a:ea typeface="ＭＳ Ｐゴシック" charset="0"/>
          <a:cs typeface="Calibri"/>
        </a:defRPr>
      </a:lvl1pPr>
      <a:lvl2pPr algn="l" rtl="0" fontAlgn="base">
        <a:spcBef>
          <a:spcPct val="0"/>
        </a:spcBef>
        <a:spcAft>
          <a:spcPct val="0"/>
        </a:spcAft>
        <a:defRPr sz="3000">
          <a:solidFill>
            <a:srgbClr val="474747"/>
          </a:solidFill>
          <a:latin typeface="Calibri" pitchFamily="34" charset="0"/>
          <a:ea typeface="ＭＳ Ｐゴシック" charset="0"/>
          <a:cs typeface="Calibri" pitchFamily="34" charset="0"/>
        </a:defRPr>
      </a:lvl2pPr>
      <a:lvl3pPr algn="l" rtl="0" fontAlgn="base">
        <a:spcBef>
          <a:spcPct val="0"/>
        </a:spcBef>
        <a:spcAft>
          <a:spcPct val="0"/>
        </a:spcAft>
        <a:defRPr sz="3000">
          <a:solidFill>
            <a:srgbClr val="474747"/>
          </a:solidFill>
          <a:latin typeface="Calibri" pitchFamily="34" charset="0"/>
          <a:ea typeface="ＭＳ Ｐゴシック" charset="0"/>
          <a:cs typeface="Calibri" pitchFamily="34" charset="0"/>
        </a:defRPr>
      </a:lvl3pPr>
      <a:lvl4pPr algn="l" rtl="0" fontAlgn="base">
        <a:spcBef>
          <a:spcPct val="0"/>
        </a:spcBef>
        <a:spcAft>
          <a:spcPct val="0"/>
        </a:spcAft>
        <a:defRPr sz="3000">
          <a:solidFill>
            <a:srgbClr val="474747"/>
          </a:solidFill>
          <a:latin typeface="Calibri" pitchFamily="34" charset="0"/>
          <a:ea typeface="ＭＳ Ｐゴシック" charset="0"/>
          <a:cs typeface="Calibri" pitchFamily="34" charset="0"/>
        </a:defRPr>
      </a:lvl4pPr>
      <a:lvl5pPr algn="l" rtl="0" fontAlgn="base">
        <a:spcBef>
          <a:spcPct val="0"/>
        </a:spcBef>
        <a:spcAft>
          <a:spcPct val="0"/>
        </a:spcAft>
        <a:defRPr sz="3000">
          <a:solidFill>
            <a:srgbClr val="474747"/>
          </a:solidFill>
          <a:latin typeface="Calibri" pitchFamily="34" charset="0"/>
          <a:ea typeface="ＭＳ Ｐゴシック" charset="0"/>
          <a:cs typeface="Calibri" pitchFamily="34" charset="0"/>
        </a:defRPr>
      </a:lvl5pPr>
      <a:lvl6pPr marL="457200" algn="l" rtl="0" eaLnBrk="1" fontAlgn="base" hangingPunct="1">
        <a:spcBef>
          <a:spcPct val="0"/>
        </a:spcBef>
        <a:spcAft>
          <a:spcPct val="0"/>
        </a:spcAft>
        <a:defRPr sz="2800">
          <a:solidFill>
            <a:srgbClr val="474747"/>
          </a:solidFill>
          <a:latin typeface="Arial" charset="0"/>
          <a:ea typeface="ＭＳ Ｐゴシック" charset="0"/>
        </a:defRPr>
      </a:lvl6pPr>
      <a:lvl7pPr marL="914400" algn="l" rtl="0" eaLnBrk="1" fontAlgn="base" hangingPunct="1">
        <a:spcBef>
          <a:spcPct val="0"/>
        </a:spcBef>
        <a:spcAft>
          <a:spcPct val="0"/>
        </a:spcAft>
        <a:defRPr sz="2800">
          <a:solidFill>
            <a:srgbClr val="474747"/>
          </a:solidFill>
          <a:latin typeface="Arial" charset="0"/>
          <a:ea typeface="ＭＳ Ｐゴシック" charset="0"/>
        </a:defRPr>
      </a:lvl7pPr>
      <a:lvl8pPr marL="1371600" algn="l" rtl="0" eaLnBrk="1" fontAlgn="base" hangingPunct="1">
        <a:spcBef>
          <a:spcPct val="0"/>
        </a:spcBef>
        <a:spcAft>
          <a:spcPct val="0"/>
        </a:spcAft>
        <a:defRPr sz="2800">
          <a:solidFill>
            <a:srgbClr val="474747"/>
          </a:solidFill>
          <a:latin typeface="Arial" charset="0"/>
          <a:ea typeface="ＭＳ Ｐゴシック" charset="0"/>
        </a:defRPr>
      </a:lvl8pPr>
      <a:lvl9pPr marL="1828800" algn="l" rtl="0" eaLnBrk="1" fontAlgn="base" hangingPunct="1">
        <a:spcBef>
          <a:spcPct val="0"/>
        </a:spcBef>
        <a:spcAft>
          <a:spcPct val="0"/>
        </a:spcAft>
        <a:defRPr sz="2800">
          <a:solidFill>
            <a:srgbClr val="474747"/>
          </a:solidFill>
          <a:latin typeface="Arial" charset="0"/>
          <a:ea typeface="ＭＳ Ｐゴシック" charset="0"/>
        </a:defRPr>
      </a:lvl9pPr>
    </p:titleStyle>
    <p:bodyStyle>
      <a:lvl1pPr marL="342900" indent="-342900" algn="l" rtl="0" fontAlgn="base">
        <a:lnSpc>
          <a:spcPct val="90000"/>
        </a:lnSpc>
        <a:spcBef>
          <a:spcPct val="20000"/>
        </a:spcBef>
        <a:spcAft>
          <a:spcPct val="0"/>
        </a:spcAft>
        <a:buFont typeface="Arial" charset="0"/>
        <a:buChar char="•"/>
        <a:defRPr lang="en-IE" sz="2000" kern="1200" dirty="0">
          <a:solidFill>
            <a:srgbClr val="474747"/>
          </a:solidFill>
          <a:latin typeface="Calibri" pitchFamily="34" charset="0"/>
          <a:ea typeface="ＭＳ Ｐゴシック" charset="0"/>
          <a:cs typeface="Calibri" pitchFamily="34" charset="0"/>
        </a:defRPr>
      </a:lvl1pPr>
      <a:lvl2pPr marL="285750" indent="-285750" algn="l" rtl="0" fontAlgn="base">
        <a:spcBef>
          <a:spcPct val="20000"/>
        </a:spcBef>
        <a:spcAft>
          <a:spcPct val="0"/>
        </a:spcAft>
        <a:buFont typeface="Arial" charset="0"/>
        <a:buChar char="•"/>
        <a:defRPr sz="1700" kern="1200">
          <a:solidFill>
            <a:srgbClr val="474747"/>
          </a:solidFill>
          <a:latin typeface="Calibri"/>
          <a:ea typeface="ＭＳ Ｐゴシック" charset="0"/>
          <a:cs typeface="Calibri"/>
        </a:defRPr>
      </a:lvl2pPr>
      <a:lvl3pPr marL="719138" indent="-228600" algn="l" rtl="0" fontAlgn="base">
        <a:spcBef>
          <a:spcPct val="20000"/>
        </a:spcBef>
        <a:spcAft>
          <a:spcPct val="0"/>
        </a:spcAft>
        <a:buFont typeface="Lucida Grande"/>
        <a:buChar char="﹣"/>
        <a:defRPr sz="1600" kern="1200">
          <a:solidFill>
            <a:srgbClr val="474747"/>
          </a:solidFill>
          <a:latin typeface="Calibri"/>
          <a:ea typeface="ＭＳ Ｐゴシック" charset="0"/>
          <a:cs typeface="Calibri"/>
        </a:defRPr>
      </a:lvl3pPr>
      <a:lvl4pPr marL="250825" indent="615950" algn="l" rtl="0" fontAlgn="base">
        <a:spcBef>
          <a:spcPct val="20000"/>
        </a:spcBef>
        <a:spcAft>
          <a:spcPct val="0"/>
        </a:spcAft>
        <a:defRPr sz="1400" kern="1200">
          <a:solidFill>
            <a:srgbClr val="0089C3"/>
          </a:solidFill>
          <a:latin typeface="Calibri"/>
          <a:ea typeface="ＭＳ Ｐゴシック" charset="0"/>
          <a:cs typeface="Calibri"/>
        </a:defRPr>
      </a:lvl4pPr>
      <a:lvl5pPr marL="1331913" indent="-228600" algn="l" rtl="0" fontAlgn="base">
        <a:spcBef>
          <a:spcPct val="20000"/>
        </a:spcBef>
        <a:spcAft>
          <a:spcPct val="0"/>
        </a:spcAft>
        <a:buFont typeface="Arial" charset="0"/>
        <a:buChar char="•"/>
        <a:defRPr sz="1400" kern="1200">
          <a:solidFill>
            <a:srgbClr val="0089C3"/>
          </a:solidFill>
          <a:latin typeface="Calibri"/>
          <a:ea typeface="ＭＳ Ｐゴシック" charset="0"/>
          <a:cs typeface="Calibri"/>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1.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hyperlink" Target="http://www.localenterprise.ie/tipperary"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ctrTitle"/>
          </p:nvPr>
        </p:nvSpPr>
        <p:spPr>
          <a:xfrm>
            <a:off x="755650" y="1989138"/>
            <a:ext cx="5040313" cy="1295400"/>
          </a:xfrm>
        </p:spPr>
        <p:txBody>
          <a:bodyPr/>
          <a:lstStyle/>
          <a:p>
            <a:r>
              <a:rPr lang="en-US" sz="4800" b="1" dirty="0" smtClean="0">
                <a:latin typeface="Calibri" pitchFamily="34" charset="0"/>
                <a:ea typeface="ＭＳ Ｐゴシック" pitchFamily="34" charset="-128"/>
                <a:cs typeface="Calibri" pitchFamily="34" charset="0"/>
              </a:rPr>
              <a:t>Local Enterprise Office </a:t>
            </a:r>
            <a:br>
              <a:rPr lang="en-US" sz="4800" b="1" dirty="0" smtClean="0">
                <a:latin typeface="Calibri" pitchFamily="34" charset="0"/>
                <a:ea typeface="ＭＳ Ｐゴシック" pitchFamily="34" charset="-128"/>
                <a:cs typeface="Calibri" pitchFamily="34" charset="0"/>
              </a:rPr>
            </a:br>
            <a:r>
              <a:rPr lang="en-US" sz="4800" b="1" dirty="0" smtClean="0">
                <a:latin typeface="Calibri" pitchFamily="34" charset="0"/>
                <a:ea typeface="ＭＳ Ｐゴシック" pitchFamily="34" charset="-128"/>
                <a:cs typeface="Calibri" pitchFamily="34" charset="0"/>
              </a:rPr>
              <a:t>Tipperary</a:t>
            </a:r>
          </a:p>
        </p:txBody>
      </p:sp>
      <p:sp>
        <p:nvSpPr>
          <p:cNvPr id="32770" name="Text Placeholder 2"/>
          <p:cNvSpPr>
            <a:spLocks noGrp="1"/>
          </p:cNvSpPr>
          <p:nvPr>
            <p:ph type="body" sz="quarter" idx="13"/>
          </p:nvPr>
        </p:nvSpPr>
        <p:spPr>
          <a:xfrm>
            <a:off x="827088" y="4429125"/>
            <a:ext cx="4176712" cy="928688"/>
          </a:xfrm>
        </p:spPr>
        <p:txBody>
          <a:bodyPr/>
          <a:lstStyle/>
          <a:p>
            <a:pPr>
              <a:buNone/>
            </a:pPr>
            <a:r>
              <a:rPr lang="en-US" dirty="0" smtClean="0">
                <a:latin typeface="Calibri" pitchFamily="34" charset="0"/>
                <a:ea typeface="ＭＳ Ｐゴシック" pitchFamily="34" charset="-128"/>
                <a:cs typeface="Calibri" pitchFamily="34" charset="0"/>
              </a:rPr>
              <a:t>Presentation </a:t>
            </a:r>
            <a:r>
              <a:rPr lang="en-US" dirty="0" smtClean="0">
                <a:latin typeface="Calibri" pitchFamily="34" charset="0"/>
                <a:ea typeface="ＭＳ Ｐゴシック" pitchFamily="34" charset="-128"/>
                <a:cs typeface="Calibri" pitchFamily="34" charset="0"/>
              </a:rPr>
              <a:t>by Rita Guinan</a:t>
            </a:r>
            <a:endParaRPr lang="en-US" dirty="0" smtClean="0">
              <a:latin typeface="Calibri" pitchFamily="34" charset="0"/>
              <a:ea typeface="ＭＳ Ｐゴシック" pitchFamily="34" charset="-128"/>
              <a:cs typeface="Calibri" pitchFamily="34" charset="0"/>
            </a:endParaRPr>
          </a:p>
          <a:p>
            <a:pPr>
              <a:buNone/>
            </a:pPr>
            <a:r>
              <a:rPr lang="en-US" dirty="0" smtClean="0">
                <a:latin typeface="Calibri" pitchFamily="34" charset="0"/>
                <a:ea typeface="ＭＳ Ｐゴシック" pitchFamily="34" charset="-128"/>
                <a:cs typeface="Calibri" pitchFamily="34" charset="0"/>
              </a:rPr>
              <a:t>10 September 2014</a:t>
            </a:r>
            <a:r>
              <a:rPr lang="en-US" dirty="0" smtClean="0">
                <a:latin typeface="Calibri" pitchFamily="34" charset="0"/>
                <a:ea typeface="ＭＳ Ｐゴシック" pitchFamily="34" charset="-128"/>
                <a:cs typeface="Calibri" pitchFamily="34" charset="0"/>
              </a:rPr>
              <a:t>.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Title 1"/>
          <p:cNvSpPr>
            <a:spLocks noGrp="1"/>
          </p:cNvSpPr>
          <p:nvPr>
            <p:ph type="title"/>
          </p:nvPr>
        </p:nvSpPr>
        <p:spPr>
          <a:xfrm>
            <a:off x="971550" y="404813"/>
            <a:ext cx="7561263" cy="576262"/>
          </a:xfrm>
        </p:spPr>
        <p:txBody>
          <a:bodyPr/>
          <a:lstStyle/>
          <a:p>
            <a:pPr algn="ctr"/>
            <a:r>
              <a:rPr lang="en-IE" sz="2800" b="1" smtClean="0">
                <a:latin typeface="Calibri" pitchFamily="34" charset="0"/>
                <a:ea typeface="ＭＳ Ｐゴシック" pitchFamily="34" charset="-128"/>
                <a:cs typeface="Calibri" pitchFamily="34" charset="0"/>
              </a:rPr>
              <a:t>Service Level Agreement &amp; Metrics </a:t>
            </a:r>
            <a:endParaRPr lang="en-US" b="1" smtClean="0">
              <a:latin typeface="Calibri" pitchFamily="34" charset="0"/>
              <a:ea typeface="ＭＳ Ｐゴシック" pitchFamily="34" charset="-128"/>
              <a:cs typeface="Calibri" pitchFamily="34" charset="0"/>
            </a:endParaRPr>
          </a:p>
        </p:txBody>
      </p:sp>
      <p:sp>
        <p:nvSpPr>
          <p:cNvPr id="47106" name="Content Placeholder 2"/>
          <p:cNvSpPr>
            <a:spLocks noGrp="1"/>
          </p:cNvSpPr>
          <p:nvPr>
            <p:ph idx="1"/>
          </p:nvPr>
        </p:nvSpPr>
        <p:spPr>
          <a:xfrm>
            <a:off x="971550" y="1357313"/>
            <a:ext cx="7570788" cy="4016375"/>
          </a:xfrm>
        </p:spPr>
        <p:txBody>
          <a:bodyPr/>
          <a:lstStyle/>
          <a:p>
            <a:pPr>
              <a:buFont typeface="Wingdings" pitchFamily="2" charset="2"/>
              <a:buChar char="§"/>
            </a:pPr>
            <a:r>
              <a:rPr lang="en-US" sz="2400" smtClean="0">
                <a:ea typeface="ＭＳ Ｐゴシック" pitchFamily="34" charset="-128"/>
              </a:rPr>
              <a:t>The Service Level Agreement covers 4 distinct areas: </a:t>
            </a:r>
          </a:p>
          <a:p>
            <a:pPr marL="719138" lvl="2">
              <a:buFont typeface="Wingdings" pitchFamily="2" charset="2"/>
              <a:buChar char="§"/>
            </a:pPr>
            <a:r>
              <a:rPr lang="en-US" sz="1800" b="1" smtClean="0">
                <a:solidFill>
                  <a:schemeClr val="tx1"/>
                </a:solidFill>
                <a:latin typeface="Calibri" pitchFamily="34" charset="0"/>
                <a:ea typeface="ＭＳ Ｐゴシック" pitchFamily="34" charset="-128"/>
                <a:cs typeface="Calibri" pitchFamily="34" charset="0"/>
              </a:rPr>
              <a:t>Business Information and Advisory Services </a:t>
            </a:r>
          </a:p>
          <a:p>
            <a:pPr marL="719138" lvl="2">
              <a:buFont typeface="Wingdings" pitchFamily="2" charset="2"/>
              <a:buChar char="§"/>
            </a:pPr>
            <a:r>
              <a:rPr lang="en-US" sz="1800" b="1" smtClean="0">
                <a:solidFill>
                  <a:schemeClr val="tx1"/>
                </a:solidFill>
                <a:latin typeface="Calibri" pitchFamily="34" charset="0"/>
                <a:ea typeface="ＭＳ Ｐゴシック" pitchFamily="34" charset="-128"/>
                <a:cs typeface="Calibri" pitchFamily="34" charset="0"/>
              </a:rPr>
              <a:t>Enterprise Support and Development Services </a:t>
            </a:r>
          </a:p>
          <a:p>
            <a:pPr marL="719138" lvl="2">
              <a:buFont typeface="Wingdings" pitchFamily="2" charset="2"/>
              <a:buChar char="§"/>
            </a:pPr>
            <a:r>
              <a:rPr lang="en-US" sz="1800" b="1" smtClean="0">
                <a:solidFill>
                  <a:schemeClr val="tx1"/>
                </a:solidFill>
                <a:latin typeface="Calibri" pitchFamily="34" charset="0"/>
                <a:ea typeface="ＭＳ Ｐゴシック" pitchFamily="34" charset="-128"/>
                <a:cs typeface="Calibri" pitchFamily="34" charset="0"/>
              </a:rPr>
              <a:t>Entrepreneurship Support Services </a:t>
            </a:r>
          </a:p>
          <a:p>
            <a:pPr marL="719138" lvl="2">
              <a:buFont typeface="Wingdings" pitchFamily="2" charset="2"/>
              <a:buChar char="§"/>
            </a:pPr>
            <a:r>
              <a:rPr lang="en-US" sz="1800" b="1" smtClean="0">
                <a:solidFill>
                  <a:schemeClr val="tx1"/>
                </a:solidFill>
                <a:latin typeface="Calibri" pitchFamily="34" charset="0"/>
                <a:ea typeface="ＭＳ Ｐゴシック" pitchFamily="34" charset="-128"/>
                <a:cs typeface="Calibri" pitchFamily="34" charset="0"/>
              </a:rPr>
              <a:t>Local Economic Development Services </a:t>
            </a:r>
          </a:p>
          <a:p>
            <a:pPr lvl="1">
              <a:buFont typeface="Wingdings" pitchFamily="2" charset="2"/>
              <a:buChar char="§"/>
            </a:pPr>
            <a:r>
              <a:rPr lang="en-US" sz="2400" smtClean="0">
                <a:latin typeface="Calibri" pitchFamily="34" charset="0"/>
                <a:ea typeface="ＭＳ Ｐゴシック" pitchFamily="34" charset="-128"/>
                <a:cs typeface="Calibri" pitchFamily="34" charset="0"/>
              </a:rPr>
              <a:t>Metrics </a:t>
            </a:r>
          </a:p>
          <a:p>
            <a:pPr marL="719138" lvl="2">
              <a:buFont typeface="Wingdings" pitchFamily="2" charset="2"/>
              <a:buChar char="§"/>
            </a:pPr>
            <a:r>
              <a:rPr lang="en-US" sz="1800" b="1" smtClean="0">
                <a:solidFill>
                  <a:schemeClr val="tx1"/>
                </a:solidFill>
                <a:latin typeface="Calibri" pitchFamily="34" charset="0"/>
                <a:ea typeface="ＭＳ Ｐゴシック" pitchFamily="34" charset="-128"/>
                <a:cs typeface="Calibri" pitchFamily="34" charset="0"/>
              </a:rPr>
              <a:t>Annual targets/ metrics are agreed with Enterprise Ireland against which performance will be measured (enterprise &amp; LA side) </a:t>
            </a:r>
          </a:p>
          <a:p>
            <a:pPr marL="719138" lvl="2">
              <a:buFont typeface="Wingdings" pitchFamily="2" charset="2"/>
              <a:buChar char="§"/>
            </a:pPr>
            <a:r>
              <a:rPr lang="en-US" sz="1800" b="1" smtClean="0">
                <a:solidFill>
                  <a:schemeClr val="tx1"/>
                </a:solidFill>
                <a:latin typeface="Calibri" pitchFamily="34" charset="0"/>
                <a:ea typeface="ＭＳ Ｐゴシック" pitchFamily="34" charset="-128"/>
                <a:cs typeface="Calibri" pitchFamily="34" charset="0"/>
              </a:rPr>
              <a:t>The LEO will work with an agreed portfolio of Companies to scale them and help them graduate to Enterprise Ireland.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3"/>
          <p:cNvSpPr>
            <a:spLocks noGrp="1"/>
          </p:cNvSpPr>
          <p:nvPr>
            <p:ph type="title"/>
          </p:nvPr>
        </p:nvSpPr>
        <p:spPr>
          <a:xfrm>
            <a:off x="971550" y="404813"/>
            <a:ext cx="7561263" cy="576262"/>
          </a:xfrm>
        </p:spPr>
        <p:txBody>
          <a:bodyPr/>
          <a:lstStyle/>
          <a:p>
            <a:pPr algn="ctr"/>
            <a:r>
              <a:rPr lang="en-GB" b="1" smtClean="0">
                <a:latin typeface="Calibri" pitchFamily="34" charset="0"/>
                <a:ea typeface="ＭＳ Ｐゴシック" pitchFamily="34" charset="-128"/>
                <a:cs typeface="Calibri" pitchFamily="34" charset="0"/>
              </a:rPr>
              <a:t>BUDGETS/ Exchequer Allocations -Tipperary </a:t>
            </a:r>
          </a:p>
        </p:txBody>
      </p:sp>
      <p:sp>
        <p:nvSpPr>
          <p:cNvPr id="5" name="Content Placeholder 4"/>
          <p:cNvSpPr>
            <a:spLocks noGrp="1"/>
          </p:cNvSpPr>
          <p:nvPr>
            <p:ph idx="1"/>
          </p:nvPr>
        </p:nvSpPr>
        <p:spPr>
          <a:xfrm>
            <a:off x="971550" y="1600200"/>
            <a:ext cx="7570788" cy="3773488"/>
          </a:xfrm>
        </p:spPr>
        <p:txBody>
          <a:bodyPr/>
          <a:lstStyle/>
          <a:p>
            <a:pPr>
              <a:buFont typeface="Arial" pitchFamily="34" charset="0"/>
              <a:buChar char="•"/>
              <a:defRPr/>
            </a:pPr>
            <a:r>
              <a:rPr lang="en-GB" sz="2800" b="1" dirty="0" smtClean="0">
                <a:solidFill>
                  <a:schemeClr val="tx1"/>
                </a:solidFill>
              </a:rPr>
              <a:t>MEASURE 1 – </a:t>
            </a:r>
            <a:r>
              <a:rPr lang="en-GB" sz="2800" b="1" dirty="0" smtClean="0">
                <a:solidFill>
                  <a:schemeClr val="accent1">
                    <a:lumMod val="75000"/>
                  </a:schemeClr>
                </a:solidFill>
              </a:rPr>
              <a:t>€366,808</a:t>
            </a:r>
          </a:p>
          <a:p>
            <a:pPr>
              <a:buFont typeface="Arial" pitchFamily="34" charset="0"/>
              <a:buChar char="•"/>
              <a:defRPr/>
            </a:pPr>
            <a:r>
              <a:rPr lang="en-GB" sz="2800" b="1" dirty="0" smtClean="0">
                <a:solidFill>
                  <a:schemeClr val="tx1"/>
                </a:solidFill>
              </a:rPr>
              <a:t>MEASURE 2 – </a:t>
            </a:r>
            <a:r>
              <a:rPr lang="en-GB" sz="2800" b="1" dirty="0" smtClean="0">
                <a:solidFill>
                  <a:schemeClr val="accent1">
                    <a:lumMod val="75000"/>
                  </a:schemeClr>
                </a:solidFill>
              </a:rPr>
              <a:t>€</a:t>
            </a:r>
            <a:r>
              <a:rPr lang="en-GB" sz="2800" b="1" dirty="0" smtClean="0">
                <a:solidFill>
                  <a:schemeClr val="accent1">
                    <a:lumMod val="75000"/>
                  </a:schemeClr>
                </a:solidFill>
              </a:rPr>
              <a:t>378,952 (€745,760)</a:t>
            </a:r>
            <a:endParaRPr lang="en-GB" sz="2800" b="1" dirty="0" smtClean="0">
              <a:solidFill>
                <a:schemeClr val="accent1">
                  <a:lumMod val="75000"/>
                </a:schemeClr>
              </a:solidFill>
            </a:endParaRPr>
          </a:p>
          <a:p>
            <a:pPr>
              <a:buFont typeface="Arial" pitchFamily="34" charset="0"/>
              <a:buChar char="•"/>
              <a:defRPr/>
            </a:pPr>
            <a:r>
              <a:rPr lang="en-GB" sz="2800" b="1" dirty="0" smtClean="0">
                <a:solidFill>
                  <a:schemeClr val="tx1"/>
                </a:solidFill>
              </a:rPr>
              <a:t>Own Resource Income - </a:t>
            </a:r>
            <a:r>
              <a:rPr lang="en-GB" sz="2800" b="1" dirty="0" smtClean="0">
                <a:solidFill>
                  <a:schemeClr val="accent1">
                    <a:lumMod val="75000"/>
                  </a:schemeClr>
                </a:solidFill>
              </a:rPr>
              <a:t>€71,000</a:t>
            </a:r>
          </a:p>
          <a:p>
            <a:pPr>
              <a:buFont typeface="Arial" pitchFamily="34" charset="0"/>
              <a:buChar char="•"/>
              <a:defRPr/>
            </a:pPr>
            <a:r>
              <a:rPr lang="en-GB" sz="2800" b="1" dirty="0" smtClean="0">
                <a:solidFill>
                  <a:schemeClr val="tx1"/>
                </a:solidFill>
              </a:rPr>
              <a:t>REFUNDABLE AID – </a:t>
            </a:r>
            <a:r>
              <a:rPr lang="en-GB" sz="2800" b="1" dirty="0" smtClean="0">
                <a:solidFill>
                  <a:schemeClr val="accent1">
                    <a:lumMod val="75000"/>
                  </a:schemeClr>
                </a:solidFill>
              </a:rPr>
              <a:t>€</a:t>
            </a:r>
            <a:r>
              <a:rPr lang="en-GB" sz="2800" b="1" dirty="0" smtClean="0">
                <a:solidFill>
                  <a:schemeClr val="accent1">
                    <a:lumMod val="75000"/>
                  </a:schemeClr>
                </a:solidFill>
              </a:rPr>
              <a:t>618,384 </a:t>
            </a:r>
            <a:endParaRPr lang="en-GB" sz="2800" b="1" dirty="0" smtClean="0">
              <a:solidFill>
                <a:schemeClr val="accent1">
                  <a:lumMod val="75000"/>
                </a:schemeClr>
              </a:solidFill>
            </a:endParaRPr>
          </a:p>
          <a:p>
            <a:pPr>
              <a:buFont typeface="Arial" pitchFamily="34" charset="0"/>
              <a:buNone/>
              <a:defRPr/>
            </a:pPr>
            <a:endParaRPr lang="en-GB" sz="2800" b="1" i="1" dirty="0" smtClean="0">
              <a:solidFill>
                <a:schemeClr val="accent1">
                  <a:lumMod val="75000"/>
                </a:schemeClr>
              </a:solidFill>
            </a:endParaRPr>
          </a:p>
          <a:p>
            <a:pPr>
              <a:buFont typeface="Arial" pitchFamily="34" charset="0"/>
              <a:buNone/>
              <a:defRPr/>
            </a:pPr>
            <a:r>
              <a:rPr lang="en-GB" sz="2800" b="1" i="1" dirty="0" smtClean="0">
                <a:solidFill>
                  <a:schemeClr val="accent1">
                    <a:lumMod val="75000"/>
                  </a:schemeClr>
                </a:solidFill>
              </a:rPr>
              <a:t>Note </a:t>
            </a:r>
            <a:r>
              <a:rPr lang="en-GB" sz="2800" b="1" i="1" dirty="0" smtClean="0">
                <a:solidFill>
                  <a:schemeClr val="accent1">
                    <a:lumMod val="75000"/>
                  </a:schemeClr>
                </a:solidFill>
              </a:rPr>
              <a:t>: </a:t>
            </a:r>
            <a:r>
              <a:rPr lang="en-GB" sz="2800" b="1" i="1" dirty="0" smtClean="0">
                <a:solidFill>
                  <a:schemeClr val="accent1">
                    <a:lumMod val="75000"/>
                  </a:schemeClr>
                </a:solidFill>
              </a:rPr>
              <a:t>These </a:t>
            </a:r>
            <a:r>
              <a:rPr lang="en-GB" sz="2800" b="1" i="1" dirty="0" smtClean="0">
                <a:solidFill>
                  <a:schemeClr val="accent1">
                    <a:lumMod val="75000"/>
                  </a:schemeClr>
                </a:solidFill>
              </a:rPr>
              <a:t>are indicative amounts </a:t>
            </a:r>
          </a:p>
          <a:p>
            <a:pPr>
              <a:buFont typeface="Arial" pitchFamily="34" charset="0"/>
              <a:buNone/>
              <a:defRPr/>
            </a:pPr>
            <a:endParaRPr lang="en-GB" sz="2800" b="1" dirty="0">
              <a:solidFill>
                <a:schemeClr val="tx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Title 1"/>
          <p:cNvSpPr>
            <a:spLocks noGrp="1"/>
          </p:cNvSpPr>
          <p:nvPr>
            <p:ph type="title"/>
          </p:nvPr>
        </p:nvSpPr>
        <p:spPr>
          <a:xfrm>
            <a:off x="971550" y="404813"/>
            <a:ext cx="7561263" cy="576262"/>
          </a:xfrm>
        </p:spPr>
        <p:txBody>
          <a:bodyPr/>
          <a:lstStyle/>
          <a:p>
            <a:r>
              <a:rPr lang="en-IE" sz="2800" b="1" dirty="0" smtClean="0">
                <a:latin typeface="Calibri" pitchFamily="34" charset="0"/>
                <a:ea typeface="ＭＳ Ｐゴシック" pitchFamily="34" charset="-128"/>
                <a:cs typeface="Calibri" pitchFamily="34" charset="0"/>
              </a:rPr>
              <a:t>Sample projects supported by </a:t>
            </a:r>
            <a:r>
              <a:rPr lang="en-IE" sz="2800" b="1" dirty="0" smtClean="0">
                <a:latin typeface="Calibri" pitchFamily="34" charset="0"/>
                <a:ea typeface="ＭＳ Ｐゴシック" pitchFamily="34" charset="-128"/>
                <a:cs typeface="Calibri" pitchFamily="34" charset="0"/>
              </a:rPr>
              <a:t>LEOs </a:t>
            </a:r>
            <a:endParaRPr lang="en-US" sz="2800" b="1" dirty="0" smtClean="0">
              <a:latin typeface="Calibri" pitchFamily="34" charset="0"/>
              <a:ea typeface="ＭＳ Ｐゴシック" pitchFamily="34" charset="-128"/>
              <a:cs typeface="Calibri" pitchFamily="34" charset="0"/>
            </a:endParaRPr>
          </a:p>
        </p:txBody>
      </p:sp>
      <p:sp>
        <p:nvSpPr>
          <p:cNvPr id="3" name="Content Placeholder 2"/>
          <p:cNvSpPr>
            <a:spLocks noGrp="1"/>
          </p:cNvSpPr>
          <p:nvPr>
            <p:ph idx="1"/>
          </p:nvPr>
        </p:nvSpPr>
        <p:spPr>
          <a:xfrm>
            <a:off x="971550" y="1600200"/>
            <a:ext cx="7570788" cy="3773488"/>
          </a:xfrm>
        </p:spPr>
        <p:txBody>
          <a:bodyPr>
            <a:normAutofit lnSpcReduction="10000"/>
          </a:bodyPr>
          <a:lstStyle/>
          <a:p>
            <a:pPr>
              <a:buFont typeface="Arial" pitchFamily="34" charset="0"/>
              <a:buNone/>
              <a:defRPr/>
            </a:pPr>
            <a:r>
              <a:rPr sz="2800" b="1" i="1" dirty="0" smtClean="0">
                <a:solidFill>
                  <a:schemeClr val="accent1">
                    <a:lumMod val="75000"/>
                  </a:schemeClr>
                </a:solidFill>
              </a:rPr>
              <a:t>Manufacturing</a:t>
            </a:r>
          </a:p>
          <a:p>
            <a:pPr>
              <a:buFont typeface="Arial" pitchFamily="34" charset="0"/>
              <a:buChar char="•"/>
              <a:defRPr/>
            </a:pPr>
            <a:r>
              <a:rPr sz="2000" b="1" dirty="0" smtClean="0">
                <a:solidFill>
                  <a:schemeClr val="tx1"/>
                </a:solidFill>
                <a:latin typeface="Calibri"/>
                <a:cs typeface="Calibri"/>
              </a:rPr>
              <a:t>Food production – cheese, convenience foods, sauces, rubs, relishes, preserves, meat packaging/labelling, chocolate, confectionery.  </a:t>
            </a:r>
          </a:p>
          <a:p>
            <a:pPr>
              <a:buFont typeface="Arial" pitchFamily="34" charset="0"/>
              <a:buChar char="•"/>
              <a:defRPr/>
            </a:pPr>
            <a:r>
              <a:rPr sz="2000" b="1" dirty="0" smtClean="0">
                <a:solidFill>
                  <a:schemeClr val="tx1"/>
                </a:solidFill>
                <a:latin typeface="Calibri"/>
                <a:cs typeface="Calibri"/>
              </a:rPr>
              <a:t>Stainless steel- kitchen equipment, railings, shop fittings</a:t>
            </a:r>
          </a:p>
          <a:p>
            <a:pPr>
              <a:buFont typeface="Arial" pitchFamily="34" charset="0"/>
              <a:buChar char="•"/>
              <a:defRPr/>
            </a:pPr>
            <a:r>
              <a:rPr sz="2000" b="1" dirty="0" smtClean="0">
                <a:solidFill>
                  <a:schemeClr val="tx1"/>
                </a:solidFill>
                <a:latin typeface="Calibri"/>
                <a:cs typeface="Calibri"/>
              </a:rPr>
              <a:t>Engineering, draught stops,  flue master, components, fencing  </a:t>
            </a:r>
          </a:p>
          <a:p>
            <a:pPr>
              <a:buFont typeface="Arial" pitchFamily="34" charset="0"/>
              <a:buChar char="•"/>
              <a:defRPr/>
            </a:pPr>
            <a:r>
              <a:rPr sz="2000" b="1" dirty="0" smtClean="0">
                <a:solidFill>
                  <a:schemeClr val="tx1"/>
                </a:solidFill>
                <a:latin typeface="Calibri"/>
                <a:cs typeface="Calibri"/>
              </a:rPr>
              <a:t>Fashion Design / millinery </a:t>
            </a:r>
          </a:p>
          <a:p>
            <a:pPr>
              <a:buFont typeface="Arial" pitchFamily="34" charset="0"/>
              <a:buChar char="•"/>
              <a:defRPr/>
            </a:pPr>
            <a:r>
              <a:rPr sz="2000" b="1" dirty="0" smtClean="0">
                <a:solidFill>
                  <a:schemeClr val="tx1"/>
                </a:solidFill>
                <a:latin typeface="Calibri"/>
                <a:cs typeface="Calibri"/>
              </a:rPr>
              <a:t>Stained glass</a:t>
            </a:r>
          </a:p>
          <a:p>
            <a:pPr>
              <a:buFont typeface="Arial" pitchFamily="34" charset="0"/>
              <a:buChar char="•"/>
              <a:defRPr/>
            </a:pPr>
            <a:r>
              <a:rPr sz="2000" b="1" dirty="0" smtClean="0">
                <a:solidFill>
                  <a:schemeClr val="tx1"/>
                </a:solidFill>
                <a:latin typeface="Calibri"/>
                <a:cs typeface="Calibri"/>
              </a:rPr>
              <a:t>Jewellery/ craft / pottery/ ceramics</a:t>
            </a:r>
          </a:p>
          <a:p>
            <a:pPr>
              <a:buFont typeface="Arial" pitchFamily="34" charset="0"/>
              <a:buChar char="•"/>
              <a:defRPr/>
            </a:pPr>
            <a:r>
              <a:rPr sz="2000" b="1" dirty="0" smtClean="0">
                <a:solidFill>
                  <a:schemeClr val="tx1"/>
                </a:solidFill>
                <a:latin typeface="Calibri"/>
                <a:cs typeface="Calibri"/>
              </a:rPr>
              <a:t>Furniture / specialised joinery for UK  (contracts)</a:t>
            </a:r>
          </a:p>
          <a:p>
            <a:pPr>
              <a:buFont typeface="Arial" pitchFamily="34" charset="0"/>
              <a:buChar char="•"/>
              <a:defRPr/>
            </a:pPr>
            <a:r>
              <a:rPr sz="2000" b="1" dirty="0" smtClean="0">
                <a:solidFill>
                  <a:schemeClr val="tx1"/>
                </a:solidFill>
                <a:latin typeface="Calibri"/>
                <a:cs typeface="Calibri"/>
              </a:rPr>
              <a:t>Software programmes (manufacturing systems, safety programmes) </a:t>
            </a:r>
            <a:endParaRPr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itle 1"/>
          <p:cNvSpPr>
            <a:spLocks noGrp="1"/>
          </p:cNvSpPr>
          <p:nvPr>
            <p:ph type="title"/>
          </p:nvPr>
        </p:nvSpPr>
        <p:spPr>
          <a:xfrm>
            <a:off x="971550" y="404813"/>
            <a:ext cx="7561263" cy="576262"/>
          </a:xfrm>
        </p:spPr>
        <p:txBody>
          <a:bodyPr/>
          <a:lstStyle/>
          <a:p>
            <a:r>
              <a:rPr lang="en-IE" sz="3200" b="1" dirty="0" smtClean="0">
                <a:latin typeface="Calibri" pitchFamily="34" charset="0"/>
                <a:ea typeface="ＭＳ Ｐゴシック" pitchFamily="34" charset="-128"/>
                <a:cs typeface="Calibri" pitchFamily="34" charset="0"/>
              </a:rPr>
              <a:t>Sample projects supported by CEBs</a:t>
            </a:r>
            <a:endParaRPr lang="en-US" dirty="0" smtClean="0">
              <a:latin typeface="Calibri" pitchFamily="34" charset="0"/>
              <a:ea typeface="ＭＳ Ｐゴシック" pitchFamily="34" charset="-128"/>
              <a:cs typeface="Calibri" pitchFamily="34" charset="0"/>
            </a:endParaRPr>
          </a:p>
        </p:txBody>
      </p:sp>
      <p:sp>
        <p:nvSpPr>
          <p:cNvPr id="3" name="Content Placeholder 2"/>
          <p:cNvSpPr>
            <a:spLocks noGrp="1"/>
          </p:cNvSpPr>
          <p:nvPr>
            <p:ph idx="1"/>
          </p:nvPr>
        </p:nvSpPr>
        <p:spPr>
          <a:xfrm>
            <a:off x="971550" y="1600200"/>
            <a:ext cx="7570788" cy="3773488"/>
          </a:xfrm>
        </p:spPr>
        <p:txBody>
          <a:bodyPr>
            <a:normAutofit fontScale="92500"/>
          </a:bodyPr>
          <a:lstStyle/>
          <a:p>
            <a:pPr>
              <a:buFont typeface="Arial" pitchFamily="34" charset="0"/>
              <a:buChar char="•"/>
              <a:defRPr/>
            </a:pPr>
            <a:r>
              <a:rPr sz="2800" b="1" i="1" dirty="0" smtClean="0">
                <a:solidFill>
                  <a:schemeClr val="accent1">
                    <a:lumMod val="75000"/>
                  </a:schemeClr>
                </a:solidFill>
              </a:rPr>
              <a:t>Service</a:t>
            </a:r>
          </a:p>
          <a:p>
            <a:pPr>
              <a:lnSpc>
                <a:spcPct val="100000"/>
              </a:lnSpc>
              <a:buFont typeface="Arial" pitchFamily="34" charset="0"/>
              <a:buChar char="•"/>
              <a:defRPr/>
            </a:pPr>
            <a:r>
              <a:rPr sz="2000" b="1" dirty="0" smtClean="0">
                <a:solidFill>
                  <a:schemeClr val="tx1"/>
                </a:solidFill>
                <a:latin typeface="Calibri"/>
                <a:cs typeface="Calibri"/>
              </a:rPr>
              <a:t>Multi-media, recording studio/ </a:t>
            </a:r>
            <a:r>
              <a:rPr sz="2000" b="1" dirty="0" err="1" smtClean="0">
                <a:solidFill>
                  <a:schemeClr val="tx1"/>
                </a:solidFill>
                <a:latin typeface="Calibri"/>
                <a:cs typeface="Calibri"/>
              </a:rPr>
              <a:t>a.v</a:t>
            </a:r>
            <a:r>
              <a:rPr sz="2000" b="1" dirty="0" smtClean="0">
                <a:solidFill>
                  <a:schemeClr val="tx1"/>
                </a:solidFill>
                <a:latin typeface="Calibri"/>
                <a:cs typeface="Calibri"/>
              </a:rPr>
              <a:t>. systems/ power supply for events  </a:t>
            </a:r>
          </a:p>
          <a:p>
            <a:pPr>
              <a:lnSpc>
                <a:spcPct val="100000"/>
              </a:lnSpc>
              <a:buFont typeface="Arial" pitchFamily="34" charset="0"/>
              <a:buChar char="•"/>
              <a:defRPr/>
            </a:pPr>
            <a:r>
              <a:rPr sz="2000" b="1" dirty="0" smtClean="0">
                <a:solidFill>
                  <a:schemeClr val="tx1"/>
                </a:solidFill>
                <a:latin typeface="Calibri"/>
                <a:cs typeface="Calibri"/>
              </a:rPr>
              <a:t>Software applications/ apps/ on line businesses – Translations, Law on Line</a:t>
            </a:r>
          </a:p>
          <a:p>
            <a:pPr>
              <a:lnSpc>
                <a:spcPct val="100000"/>
              </a:lnSpc>
              <a:buFont typeface="Arial" pitchFamily="34" charset="0"/>
              <a:buChar char="•"/>
              <a:defRPr/>
            </a:pPr>
            <a:r>
              <a:rPr sz="2000" b="1" dirty="0" smtClean="0">
                <a:solidFill>
                  <a:schemeClr val="tx1"/>
                </a:solidFill>
                <a:latin typeface="Calibri"/>
                <a:cs typeface="Calibri"/>
              </a:rPr>
              <a:t>Secure shredding </a:t>
            </a:r>
          </a:p>
          <a:p>
            <a:pPr>
              <a:lnSpc>
                <a:spcPct val="100000"/>
              </a:lnSpc>
              <a:buFont typeface="Arial" pitchFamily="34" charset="0"/>
              <a:buChar char="•"/>
              <a:defRPr/>
            </a:pPr>
            <a:r>
              <a:rPr sz="2000" b="1" dirty="0" smtClean="0">
                <a:solidFill>
                  <a:schemeClr val="tx1"/>
                </a:solidFill>
                <a:latin typeface="Calibri"/>
                <a:cs typeface="Calibri"/>
              </a:rPr>
              <a:t>Marketing Services</a:t>
            </a:r>
          </a:p>
          <a:p>
            <a:pPr>
              <a:lnSpc>
                <a:spcPct val="100000"/>
              </a:lnSpc>
              <a:buFont typeface="Arial" pitchFamily="34" charset="0"/>
              <a:buChar char="•"/>
              <a:defRPr/>
            </a:pPr>
            <a:r>
              <a:rPr sz="2000" b="1" dirty="0" smtClean="0">
                <a:solidFill>
                  <a:schemeClr val="tx1"/>
                </a:solidFill>
                <a:latin typeface="Calibri"/>
                <a:cs typeface="Calibri"/>
              </a:rPr>
              <a:t>Design House – web, graphic  &amp; print </a:t>
            </a:r>
          </a:p>
          <a:p>
            <a:pPr>
              <a:lnSpc>
                <a:spcPct val="100000"/>
              </a:lnSpc>
              <a:buFont typeface="Arial" pitchFamily="34" charset="0"/>
              <a:buChar char="•"/>
              <a:defRPr/>
            </a:pPr>
            <a:r>
              <a:rPr sz="2000" b="1" dirty="0" smtClean="0">
                <a:solidFill>
                  <a:schemeClr val="tx1"/>
                </a:solidFill>
                <a:latin typeface="Calibri"/>
                <a:cs typeface="Calibri"/>
              </a:rPr>
              <a:t>Quality System Installation</a:t>
            </a:r>
          </a:p>
          <a:p>
            <a:pPr>
              <a:lnSpc>
                <a:spcPct val="100000"/>
              </a:lnSpc>
              <a:buFont typeface="Arial" pitchFamily="34" charset="0"/>
              <a:buChar char="•"/>
              <a:defRPr/>
            </a:pPr>
            <a:r>
              <a:rPr sz="2000" b="1" dirty="0" smtClean="0">
                <a:solidFill>
                  <a:schemeClr val="tx1"/>
                </a:solidFill>
                <a:latin typeface="Calibri"/>
                <a:cs typeface="Calibri"/>
              </a:rPr>
              <a:t>Projects promoted by the unemployed / women re-entering the workforce  (e.g. air fresheners, fire wood, business services, baby gifts, health care etc ) </a:t>
            </a:r>
            <a:endParaRPr lang="en-US" sz="2000" b="1" dirty="0" smtClean="0">
              <a:solidFill>
                <a:schemeClr val="tx1"/>
              </a:solidFill>
              <a:latin typeface="Calibri"/>
              <a:cs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E" sz="3200" b="1" dirty="0" smtClean="0">
                <a:latin typeface="Calibri" pitchFamily="34" charset="0"/>
                <a:ea typeface="ＭＳ Ｐゴシック" pitchFamily="34" charset="-128"/>
                <a:cs typeface="Calibri" pitchFamily="34" charset="0"/>
              </a:rPr>
              <a:t>Progress </a:t>
            </a:r>
            <a:r>
              <a:rPr lang="en-IE" sz="3200" b="1" dirty="0" smtClean="0">
                <a:latin typeface="Calibri" pitchFamily="34" charset="0"/>
                <a:ea typeface="ＭＳ Ｐゴシック" pitchFamily="34" charset="-128"/>
                <a:cs typeface="Calibri" pitchFamily="34" charset="0"/>
              </a:rPr>
              <a:t>from 15 April to date</a:t>
            </a:r>
            <a:endParaRPr lang="en-US" sz="3200" b="1" dirty="0" smtClean="0">
              <a:latin typeface="Calibri" pitchFamily="34" charset="0"/>
              <a:ea typeface="ＭＳ Ｐゴシック" pitchFamily="34" charset="-128"/>
              <a:cs typeface="Calibri" pitchFamily="34" charset="0"/>
            </a:endParaRPr>
          </a:p>
        </p:txBody>
      </p:sp>
      <p:sp>
        <p:nvSpPr>
          <p:cNvPr id="3" name="Content Placeholder 2"/>
          <p:cNvSpPr>
            <a:spLocks noGrp="1"/>
          </p:cNvSpPr>
          <p:nvPr>
            <p:ph idx="1"/>
          </p:nvPr>
        </p:nvSpPr>
        <p:spPr>
          <a:xfrm>
            <a:off x="971600" y="1484784"/>
            <a:ext cx="7571184" cy="4176464"/>
          </a:xfrm>
        </p:spPr>
        <p:txBody>
          <a:bodyPr>
            <a:normAutofit/>
          </a:bodyPr>
          <a:lstStyle/>
          <a:p>
            <a:endParaRPr lang="en-IE" dirty="0" smtClean="0"/>
          </a:p>
          <a:p>
            <a:pPr>
              <a:lnSpc>
                <a:spcPct val="100000"/>
              </a:lnSpc>
              <a:buFont typeface="Arial" pitchFamily="34" charset="0"/>
              <a:buChar char="•"/>
              <a:defRPr/>
            </a:pPr>
            <a:r>
              <a:rPr lang="en-IE" sz="2600" b="1" dirty="0" smtClean="0">
                <a:solidFill>
                  <a:schemeClr val="tx1"/>
                </a:solidFill>
                <a:latin typeface="Calibri"/>
                <a:cs typeface="Calibri"/>
              </a:rPr>
              <a:t>Grants Approved	</a:t>
            </a:r>
            <a:r>
              <a:rPr lang="en-IE" sz="2600" b="1" dirty="0" smtClean="0">
                <a:solidFill>
                  <a:schemeClr val="tx1"/>
                </a:solidFill>
                <a:latin typeface="Calibri"/>
                <a:cs typeface="Calibri"/>
              </a:rPr>
              <a:t>		€335,334 </a:t>
            </a:r>
            <a:r>
              <a:rPr lang="en-IE" sz="2200" b="1" dirty="0" smtClean="0">
                <a:solidFill>
                  <a:schemeClr val="tx1"/>
                </a:solidFill>
                <a:latin typeface="Calibri"/>
                <a:cs typeface="Calibri"/>
              </a:rPr>
              <a:t>(€15,242 						average)</a:t>
            </a:r>
            <a:endParaRPr lang="en-IE" sz="2200" b="1" dirty="0" smtClean="0">
              <a:solidFill>
                <a:schemeClr val="tx1"/>
              </a:solidFill>
              <a:latin typeface="Calibri"/>
              <a:cs typeface="Calibri"/>
            </a:endParaRPr>
          </a:p>
          <a:p>
            <a:pPr>
              <a:lnSpc>
                <a:spcPct val="100000"/>
              </a:lnSpc>
              <a:buFont typeface="Arial" pitchFamily="34" charset="0"/>
              <a:buChar char="•"/>
              <a:defRPr/>
            </a:pPr>
            <a:r>
              <a:rPr lang="en-IE" sz="2600" b="1" dirty="0" smtClean="0">
                <a:solidFill>
                  <a:schemeClr val="tx1"/>
                </a:solidFill>
                <a:latin typeface="Calibri"/>
                <a:cs typeface="Calibri"/>
              </a:rPr>
              <a:t>No of </a:t>
            </a:r>
            <a:r>
              <a:rPr lang="en-IE" sz="2600" b="1" dirty="0" smtClean="0">
                <a:solidFill>
                  <a:schemeClr val="tx1"/>
                </a:solidFill>
                <a:latin typeface="Calibri"/>
                <a:cs typeface="Calibri"/>
              </a:rPr>
              <a:t>Businesses supported </a:t>
            </a:r>
            <a:r>
              <a:rPr lang="en-IE" sz="2600" b="1" dirty="0" smtClean="0">
                <a:solidFill>
                  <a:schemeClr val="tx1"/>
                </a:solidFill>
                <a:latin typeface="Calibri"/>
                <a:cs typeface="Calibri"/>
              </a:rPr>
              <a:t>	</a:t>
            </a:r>
            <a:r>
              <a:rPr lang="en-IE" sz="2600" b="1" dirty="0" smtClean="0">
                <a:solidFill>
                  <a:schemeClr val="tx1"/>
                </a:solidFill>
                <a:latin typeface="Calibri"/>
                <a:cs typeface="Calibri"/>
              </a:rPr>
              <a:t>22 </a:t>
            </a:r>
            <a:r>
              <a:rPr lang="en-IE" sz="2200" b="1" dirty="0" smtClean="0">
                <a:solidFill>
                  <a:schemeClr val="tx1"/>
                </a:solidFill>
                <a:latin typeface="Calibri"/>
                <a:cs typeface="Calibri"/>
              </a:rPr>
              <a:t>(30 applications)</a:t>
            </a:r>
          </a:p>
          <a:p>
            <a:pPr>
              <a:lnSpc>
                <a:spcPct val="100000"/>
              </a:lnSpc>
              <a:buFont typeface="Arial" pitchFamily="34" charset="0"/>
              <a:buChar char="•"/>
              <a:defRPr/>
            </a:pPr>
            <a:r>
              <a:rPr lang="en-IE" sz="2600" b="1" dirty="0" smtClean="0">
                <a:solidFill>
                  <a:schemeClr val="tx1"/>
                </a:solidFill>
                <a:latin typeface="Calibri"/>
                <a:cs typeface="Calibri"/>
              </a:rPr>
              <a:t>Projected Investment 	</a:t>
            </a:r>
            <a:r>
              <a:rPr lang="en-IE" sz="2600" b="1" dirty="0" smtClean="0">
                <a:solidFill>
                  <a:schemeClr val="tx1"/>
                </a:solidFill>
                <a:latin typeface="Calibri"/>
                <a:cs typeface="Calibri"/>
              </a:rPr>
              <a:t>	€1,024,768 </a:t>
            </a:r>
            <a:r>
              <a:rPr lang="en-IE" sz="2200" b="1" dirty="0" smtClean="0">
                <a:solidFill>
                  <a:schemeClr val="tx1"/>
                </a:solidFill>
                <a:latin typeface="Calibri"/>
                <a:cs typeface="Calibri"/>
              </a:rPr>
              <a:t>(32% </a:t>
            </a:r>
            <a:r>
              <a:rPr lang="en-IE" sz="2200" b="1" dirty="0" smtClean="0">
                <a:solidFill>
                  <a:schemeClr val="tx1"/>
                </a:solidFill>
                <a:latin typeface="Calibri"/>
                <a:cs typeface="Calibri"/>
              </a:rPr>
              <a:t> 	 					average</a:t>
            </a:r>
            <a:r>
              <a:rPr lang="en-IE" sz="2200" b="1" dirty="0" smtClean="0">
                <a:solidFill>
                  <a:schemeClr val="tx1"/>
                </a:solidFill>
                <a:latin typeface="Calibri"/>
                <a:cs typeface="Calibri"/>
              </a:rPr>
              <a:t>)</a:t>
            </a:r>
          </a:p>
          <a:p>
            <a:pPr>
              <a:lnSpc>
                <a:spcPct val="100000"/>
              </a:lnSpc>
              <a:buFont typeface="Arial" pitchFamily="34" charset="0"/>
              <a:buChar char="•"/>
              <a:defRPr/>
            </a:pPr>
            <a:r>
              <a:rPr lang="en-IE" sz="2600" b="1" dirty="0" smtClean="0">
                <a:solidFill>
                  <a:schemeClr val="tx1"/>
                </a:solidFill>
                <a:latin typeface="Calibri"/>
                <a:cs typeface="Calibri"/>
              </a:rPr>
              <a:t>Jobs Approved		</a:t>
            </a:r>
            <a:r>
              <a:rPr lang="en-IE" sz="2600" b="1" dirty="0" smtClean="0">
                <a:solidFill>
                  <a:schemeClr val="tx1"/>
                </a:solidFill>
                <a:latin typeface="Calibri"/>
                <a:cs typeface="Calibri"/>
              </a:rPr>
              <a:t>	25 </a:t>
            </a:r>
            <a:r>
              <a:rPr lang="en-IE" sz="2600" b="1" dirty="0" smtClean="0">
                <a:solidFill>
                  <a:schemeClr val="tx1"/>
                </a:solidFill>
                <a:latin typeface="Calibri"/>
                <a:cs typeface="Calibri"/>
              </a:rPr>
              <a:t>ft &amp; 6 pt </a:t>
            </a:r>
            <a:r>
              <a:rPr lang="en-IE" sz="2200" b="1" dirty="0" smtClean="0">
                <a:solidFill>
                  <a:schemeClr val="tx1"/>
                </a:solidFill>
                <a:latin typeface="Calibri"/>
                <a:cs typeface="Calibri"/>
              </a:rPr>
              <a:t>(</a:t>
            </a:r>
            <a:r>
              <a:rPr lang="en-IE" sz="2200" b="1" dirty="0" smtClean="0">
                <a:solidFill>
                  <a:schemeClr val="tx1"/>
                </a:solidFill>
                <a:latin typeface="Calibri"/>
                <a:cs typeface="Calibri"/>
              </a:rPr>
              <a:t>28 </a:t>
            </a:r>
            <a:r>
              <a:rPr lang="en-IE" sz="2200" b="1" dirty="0" smtClean="0">
                <a:solidFill>
                  <a:schemeClr val="tx1"/>
                </a:solidFill>
                <a:latin typeface="Calibri"/>
                <a:cs typeface="Calibri"/>
              </a:rPr>
              <a:t>ft      equivalents</a:t>
            </a:r>
            <a:r>
              <a:rPr lang="en-IE" sz="2200" b="1" dirty="0" smtClean="0">
                <a:solidFill>
                  <a:schemeClr val="tx1"/>
                </a:solidFill>
                <a:latin typeface="Calibri"/>
                <a:cs typeface="Calibri"/>
              </a:rPr>
              <a:t>)  </a:t>
            </a:r>
          </a:p>
          <a:p>
            <a:pPr>
              <a:lnSpc>
                <a:spcPct val="100000"/>
              </a:lnSpc>
              <a:buFont typeface="Arial" pitchFamily="34" charset="0"/>
              <a:buChar char="•"/>
              <a:defRPr/>
            </a:pPr>
            <a:r>
              <a:rPr lang="en-IE" sz="2600" b="1" dirty="0" smtClean="0">
                <a:solidFill>
                  <a:schemeClr val="tx1"/>
                </a:solidFill>
                <a:latin typeface="Calibri"/>
                <a:cs typeface="Calibri"/>
              </a:rPr>
              <a:t>71 Individuals 			</a:t>
            </a:r>
            <a:r>
              <a:rPr lang="en-IE" sz="2400" b="1" dirty="0" smtClean="0">
                <a:solidFill>
                  <a:schemeClr val="tx1"/>
                </a:solidFill>
                <a:latin typeface="Calibri"/>
                <a:cs typeface="Calibri"/>
              </a:rPr>
              <a:t>availed of Measure </a:t>
            </a:r>
            <a:r>
              <a:rPr lang="en-IE" sz="2600" b="1" dirty="0" smtClean="0">
                <a:solidFill>
                  <a:schemeClr val="tx1"/>
                </a:solidFill>
                <a:latin typeface="Calibri"/>
                <a:cs typeface="Calibri"/>
              </a:rPr>
              <a:t>2       </a:t>
            </a:r>
            <a:r>
              <a:rPr lang="en-IE" sz="2200" b="1" dirty="0" smtClean="0">
                <a:solidFill>
                  <a:schemeClr val="tx1"/>
                </a:solidFill>
                <a:latin typeface="Calibri"/>
                <a:cs typeface="Calibri"/>
              </a:rPr>
              <a:t> </a:t>
            </a:r>
            <a:endParaRPr lang="en-IE" sz="2200" b="1" dirty="0" smtClean="0">
              <a:solidFill>
                <a:schemeClr val="tx1"/>
              </a:solidFill>
              <a:latin typeface="Calibri"/>
              <a:cs typeface="Calibri"/>
            </a:endParaRPr>
          </a:p>
          <a:p>
            <a:pPr>
              <a:lnSpc>
                <a:spcPct val="100000"/>
              </a:lnSpc>
              <a:buFont typeface="Arial" pitchFamily="34" charset="0"/>
              <a:buChar char="•"/>
              <a:defRPr/>
            </a:pPr>
            <a:endParaRPr lang="en-IE" sz="1900" b="1" dirty="0" smtClean="0">
              <a:solidFill>
                <a:schemeClr val="tx1"/>
              </a:solidFill>
              <a:latin typeface="Calibri"/>
              <a:cs typeface="Calibri"/>
            </a:endParaRPr>
          </a:p>
          <a:p>
            <a:pPr>
              <a:lnSpc>
                <a:spcPct val="100000"/>
              </a:lnSpc>
              <a:buFont typeface="Arial" pitchFamily="34" charset="0"/>
              <a:buChar char="•"/>
              <a:defRPr/>
            </a:pPr>
            <a:endParaRPr lang="en-US" sz="1900" b="1" dirty="0" smtClean="0">
              <a:solidFill>
                <a:schemeClr val="tx1"/>
              </a:solidFill>
              <a:latin typeface="Calibri"/>
              <a:cs typeface="Calibri"/>
            </a:endParaRPr>
          </a:p>
        </p:txBody>
      </p:sp>
    </p:spTree>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Title 5"/>
          <p:cNvSpPr>
            <a:spLocks noGrp="1"/>
          </p:cNvSpPr>
          <p:nvPr>
            <p:ph type="ctrTitle"/>
          </p:nvPr>
        </p:nvSpPr>
        <p:spPr>
          <a:xfrm>
            <a:off x="755650" y="1989138"/>
            <a:ext cx="5040313" cy="1295400"/>
          </a:xfrm>
        </p:spPr>
        <p:txBody>
          <a:bodyPr/>
          <a:lstStyle/>
          <a:p>
            <a:pPr algn="ctr"/>
            <a:r>
              <a:rPr lang="en-GB" sz="4800" smtClean="0">
                <a:latin typeface="Calibri" pitchFamily="34" charset="0"/>
                <a:ea typeface="ＭＳ Ｐゴシック" pitchFamily="34" charset="-128"/>
                <a:cs typeface="Calibri" pitchFamily="34" charset="0"/>
              </a:rPr>
              <a:t>Entrepreneurial </a:t>
            </a:r>
            <a:br>
              <a:rPr lang="en-GB" sz="4800" smtClean="0">
                <a:latin typeface="Calibri" pitchFamily="34" charset="0"/>
                <a:ea typeface="ＭＳ Ｐゴシック" pitchFamily="34" charset="-128"/>
                <a:cs typeface="Calibri" pitchFamily="34" charset="0"/>
              </a:rPr>
            </a:br>
            <a:r>
              <a:rPr lang="en-GB" sz="4800" smtClean="0">
                <a:latin typeface="Calibri" pitchFamily="34" charset="0"/>
                <a:ea typeface="ＭＳ Ｐゴシック" pitchFamily="34" charset="-128"/>
                <a:cs typeface="Calibri" pitchFamily="34" charset="0"/>
              </a:rPr>
              <a:t>&amp;</a:t>
            </a:r>
            <a:br>
              <a:rPr lang="en-GB" sz="4800" smtClean="0">
                <a:latin typeface="Calibri" pitchFamily="34" charset="0"/>
                <a:ea typeface="ＭＳ Ｐゴシック" pitchFamily="34" charset="-128"/>
                <a:cs typeface="Calibri" pitchFamily="34" charset="0"/>
              </a:rPr>
            </a:br>
            <a:r>
              <a:rPr lang="en-GB" sz="4800" smtClean="0">
                <a:latin typeface="Calibri" pitchFamily="34" charset="0"/>
                <a:ea typeface="ＭＳ Ｐゴシック" pitchFamily="34" charset="-128"/>
                <a:cs typeface="Calibri" pitchFamily="34" charset="0"/>
              </a:rPr>
              <a:t>Capability Development</a:t>
            </a:r>
          </a:p>
        </p:txBody>
      </p:sp>
      <p:pic>
        <p:nvPicPr>
          <p:cNvPr id="51202" name="Picture 1" descr="cid:image001.png@01CF54AE.33D39260"/>
          <p:cNvPicPr>
            <a:picLocks noChangeAspect="1" noChangeArrowheads="1"/>
          </p:cNvPicPr>
          <p:nvPr/>
        </p:nvPicPr>
        <p:blipFill>
          <a:blip r:embed="rId2" cstate="print"/>
          <a:srcRect/>
          <a:stretch>
            <a:fillRect/>
          </a:stretch>
        </p:blipFill>
        <p:spPr bwMode="auto">
          <a:xfrm>
            <a:off x="6500813" y="4857750"/>
            <a:ext cx="2438400" cy="1171575"/>
          </a:xfrm>
          <a:prstGeom prst="rect">
            <a:avLst/>
          </a:prstGeom>
          <a:noFill/>
          <a:ln w="9525">
            <a:noFill/>
            <a:miter lim="800000"/>
            <a:headEnd/>
            <a:tailEnd/>
          </a:ln>
        </p:spPr>
      </p:pic>
    </p:spTree>
  </p:cSld>
  <p:clrMapOvr>
    <a:masterClrMapping/>
  </p:clrMapOvr>
  <p:transition advClick="0" advTm="7000"/>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Title 1"/>
          <p:cNvSpPr>
            <a:spLocks noGrp="1"/>
          </p:cNvSpPr>
          <p:nvPr>
            <p:ph type="title"/>
          </p:nvPr>
        </p:nvSpPr>
        <p:spPr>
          <a:xfrm>
            <a:off x="971550" y="404813"/>
            <a:ext cx="7561263" cy="576262"/>
          </a:xfrm>
        </p:spPr>
        <p:txBody>
          <a:bodyPr/>
          <a:lstStyle/>
          <a:p>
            <a:pPr algn="ctr"/>
            <a:r>
              <a:rPr lang="en-IE" b="1" smtClean="0">
                <a:solidFill>
                  <a:srgbClr val="3B3B3B"/>
                </a:solidFill>
                <a:latin typeface="Calibri" pitchFamily="34" charset="0"/>
                <a:ea typeface="ＭＳ Ｐゴシック" pitchFamily="34" charset="-128"/>
                <a:cs typeface="Calibri" pitchFamily="34" charset="0"/>
              </a:rPr>
              <a:t>First Stop Shop </a:t>
            </a:r>
            <a:endParaRPr lang="en-GB" b="1" smtClean="0">
              <a:solidFill>
                <a:srgbClr val="3B3B3B"/>
              </a:solidFill>
              <a:latin typeface="Calibri" pitchFamily="34" charset="0"/>
              <a:ea typeface="ＭＳ Ｐゴシック" pitchFamily="34" charset="-128"/>
              <a:cs typeface="Calibri" pitchFamily="34" charset="0"/>
            </a:endParaRPr>
          </a:p>
        </p:txBody>
      </p:sp>
      <p:sp>
        <p:nvSpPr>
          <p:cNvPr id="3" name="Content Placeholder 2"/>
          <p:cNvSpPr>
            <a:spLocks noGrp="1"/>
          </p:cNvSpPr>
          <p:nvPr>
            <p:ph idx="1"/>
          </p:nvPr>
        </p:nvSpPr>
        <p:spPr>
          <a:xfrm>
            <a:off x="971550" y="1600200"/>
            <a:ext cx="7570788" cy="3773488"/>
          </a:xfrm>
        </p:spPr>
        <p:txBody>
          <a:bodyPr>
            <a:normAutofit fontScale="92500" lnSpcReduction="10000"/>
          </a:bodyPr>
          <a:lstStyle/>
          <a:p>
            <a:pPr>
              <a:buFont typeface="Arial" pitchFamily="34" charset="0"/>
              <a:buChar char="•"/>
              <a:defRPr/>
            </a:pPr>
            <a:r>
              <a:rPr sz="2400" dirty="0" smtClean="0">
                <a:solidFill>
                  <a:schemeClr val="accent1">
                    <a:lumMod val="75000"/>
                  </a:schemeClr>
                </a:solidFill>
              </a:rPr>
              <a:t>Advice, Information and Assistance</a:t>
            </a:r>
          </a:p>
          <a:p>
            <a:pPr>
              <a:buFont typeface="Arial" pitchFamily="34" charset="0"/>
              <a:buChar char="•"/>
              <a:defRPr/>
            </a:pPr>
            <a:r>
              <a:rPr sz="2400" dirty="0" smtClean="0">
                <a:solidFill>
                  <a:schemeClr val="accent1">
                    <a:lumMod val="75000"/>
                  </a:schemeClr>
                </a:solidFill>
              </a:rPr>
              <a:t>Access to </a:t>
            </a:r>
            <a:r>
              <a:rPr sz="2400" dirty="0" err="1" smtClean="0">
                <a:solidFill>
                  <a:schemeClr val="accent1">
                    <a:lumMod val="75000"/>
                  </a:schemeClr>
                </a:solidFill>
              </a:rPr>
              <a:t>Organisations</a:t>
            </a:r>
            <a:r>
              <a:rPr sz="2400" dirty="0" smtClean="0">
                <a:solidFill>
                  <a:schemeClr val="accent1">
                    <a:lumMod val="75000"/>
                  </a:schemeClr>
                </a:solidFill>
              </a:rPr>
              <a:t> such as</a:t>
            </a:r>
          </a:p>
          <a:p>
            <a:pPr lvl="2">
              <a:defRPr/>
            </a:pPr>
            <a:r>
              <a:rPr lang="en-IE" sz="2400" dirty="0" smtClean="0">
                <a:solidFill>
                  <a:schemeClr val="accent1">
                    <a:lumMod val="75000"/>
                  </a:schemeClr>
                </a:solidFill>
              </a:rPr>
              <a:t>Small Firms Association</a:t>
            </a:r>
          </a:p>
          <a:p>
            <a:pPr lvl="2">
              <a:defRPr/>
            </a:pPr>
            <a:r>
              <a:rPr lang="en-IE" sz="2400" dirty="0" smtClean="0">
                <a:solidFill>
                  <a:schemeClr val="accent1">
                    <a:lumMod val="75000"/>
                  </a:schemeClr>
                </a:solidFill>
              </a:rPr>
              <a:t>Irish Exporters Association</a:t>
            </a:r>
          </a:p>
          <a:p>
            <a:pPr lvl="2">
              <a:defRPr/>
            </a:pPr>
            <a:r>
              <a:rPr lang="en-IE" sz="2400" dirty="0" smtClean="0">
                <a:solidFill>
                  <a:schemeClr val="accent1">
                    <a:lumMod val="75000"/>
                  </a:schemeClr>
                </a:solidFill>
              </a:rPr>
              <a:t>ISME</a:t>
            </a:r>
          </a:p>
          <a:p>
            <a:pPr>
              <a:buFont typeface="Arial" pitchFamily="34" charset="0"/>
              <a:buChar char="•"/>
              <a:defRPr/>
            </a:pPr>
            <a:r>
              <a:rPr sz="2400" dirty="0" smtClean="0">
                <a:solidFill>
                  <a:schemeClr val="accent1">
                    <a:lumMod val="75000"/>
                  </a:schemeClr>
                </a:solidFill>
              </a:rPr>
              <a:t>On line Resources</a:t>
            </a:r>
          </a:p>
          <a:p>
            <a:pPr lvl="2">
              <a:defRPr/>
            </a:pPr>
            <a:r>
              <a:rPr lang="en-IE" sz="2400" dirty="0" smtClean="0">
                <a:solidFill>
                  <a:schemeClr val="accent1">
                    <a:lumMod val="75000"/>
                  </a:schemeClr>
                </a:solidFill>
              </a:rPr>
              <a:t>National and Local Enterprise Office Website</a:t>
            </a:r>
          </a:p>
          <a:p>
            <a:pPr lvl="2">
              <a:defRPr/>
            </a:pPr>
            <a:r>
              <a:rPr lang="en-IE" sz="2400" dirty="0" smtClean="0">
                <a:solidFill>
                  <a:schemeClr val="accent1">
                    <a:lumMod val="75000"/>
                  </a:schemeClr>
                </a:solidFill>
              </a:rPr>
              <a:t>SME Online Tool </a:t>
            </a:r>
            <a:r>
              <a:rPr lang="en-IE" sz="2200" dirty="0" smtClean="0">
                <a:solidFill>
                  <a:schemeClr val="tx1"/>
                </a:solidFill>
              </a:rPr>
              <a:t>www.localenterprise.ie/smeonlinetool/</a:t>
            </a:r>
            <a:r>
              <a:rPr lang="en-GB" sz="2400" dirty="0" smtClean="0">
                <a:solidFill>
                  <a:schemeClr val="tx1"/>
                </a:solidFill>
              </a:rPr>
              <a:t> </a:t>
            </a:r>
            <a:r>
              <a:rPr lang="en-GB" sz="2400" dirty="0" smtClean="0">
                <a:solidFill>
                  <a:schemeClr val="accent1">
                    <a:lumMod val="75000"/>
                  </a:schemeClr>
                </a:solidFill>
              </a:rPr>
              <a:t>   </a:t>
            </a:r>
            <a:endParaRPr lang="en-IE" sz="2400" dirty="0" smtClean="0">
              <a:solidFill>
                <a:schemeClr val="accent1">
                  <a:lumMod val="75000"/>
                </a:schemeClr>
              </a:solidFill>
            </a:endParaRPr>
          </a:p>
          <a:p>
            <a:pPr lvl="2">
              <a:defRPr/>
            </a:pPr>
            <a:r>
              <a:rPr lang="en-IE" sz="2400" dirty="0" smtClean="0">
                <a:solidFill>
                  <a:schemeClr val="accent1">
                    <a:lumMod val="75000"/>
                  </a:schemeClr>
                </a:solidFill>
              </a:rPr>
              <a:t>Tipperary Directory</a:t>
            </a:r>
          </a:p>
          <a:p>
            <a:pPr lvl="2">
              <a:defRPr/>
            </a:pPr>
            <a:r>
              <a:rPr lang="en-GB" sz="2400" dirty="0" smtClean="0">
                <a:solidFill>
                  <a:schemeClr val="accent1">
                    <a:lumMod val="75000"/>
                  </a:schemeClr>
                </a:solidFill>
              </a:rPr>
              <a:t>NUBIE.ie</a:t>
            </a:r>
          </a:p>
          <a:p>
            <a:pPr lvl="2">
              <a:defRPr/>
            </a:pPr>
            <a:endParaRPr lang="en-GB" sz="2400" dirty="0" smtClean="0">
              <a:solidFill>
                <a:schemeClr val="accent1">
                  <a:lumMod val="75000"/>
                </a:schemeClr>
              </a:solidFill>
            </a:endParaRPr>
          </a:p>
          <a:p>
            <a:pPr lvl="2">
              <a:defRPr/>
            </a:pPr>
            <a:endParaRPr lang="en-GB" sz="2400" dirty="0" smtClean="0">
              <a:solidFill>
                <a:schemeClr val="accent1">
                  <a:lumMod val="75000"/>
                </a:schemeClr>
              </a:solidFill>
            </a:endParaRPr>
          </a:p>
          <a:p>
            <a:pPr lvl="2">
              <a:defRPr/>
            </a:pPr>
            <a:endParaRPr lang="en-GB" sz="2400" dirty="0" smtClean="0">
              <a:solidFill>
                <a:schemeClr val="accent1">
                  <a:lumMod val="75000"/>
                </a:schemeClr>
              </a:solidFill>
            </a:endParaRPr>
          </a:p>
          <a:p>
            <a:pPr lvl="2">
              <a:defRPr/>
            </a:pPr>
            <a:endParaRPr lang="en-US" sz="2400" dirty="0" smtClean="0"/>
          </a:p>
          <a:p>
            <a:pPr>
              <a:buFont typeface="Arial" pitchFamily="34" charset="0"/>
              <a:buChar char="•"/>
              <a:defRPr/>
            </a:pPr>
            <a:endParaRPr lang="en-GB"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Title 3"/>
          <p:cNvSpPr>
            <a:spLocks noGrp="1"/>
          </p:cNvSpPr>
          <p:nvPr>
            <p:ph type="title"/>
          </p:nvPr>
        </p:nvSpPr>
        <p:spPr>
          <a:xfrm>
            <a:off x="971550" y="404813"/>
            <a:ext cx="7561263" cy="881062"/>
          </a:xfrm>
        </p:spPr>
        <p:txBody>
          <a:bodyPr/>
          <a:lstStyle/>
          <a:p>
            <a:pPr algn="ctr"/>
            <a:r>
              <a:rPr lang="en-IE" sz="2800" b="1" dirty="0" smtClean="0">
                <a:latin typeface="Calibri" pitchFamily="34" charset="0"/>
                <a:ea typeface="ＭＳ Ｐゴシック" pitchFamily="34" charset="-128"/>
                <a:cs typeface="Calibri" pitchFamily="34" charset="0"/>
              </a:rPr>
              <a:t>Programmes </a:t>
            </a:r>
            <a:br>
              <a:rPr lang="en-IE" sz="2800" b="1" dirty="0" smtClean="0">
                <a:latin typeface="Calibri" pitchFamily="34" charset="0"/>
                <a:ea typeface="ＭＳ Ｐゴシック" pitchFamily="34" charset="-128"/>
                <a:cs typeface="Calibri" pitchFamily="34" charset="0"/>
              </a:rPr>
            </a:br>
            <a:endParaRPr lang="en-GB" b="1" dirty="0" smtClean="0">
              <a:latin typeface="Calibri" pitchFamily="34" charset="0"/>
              <a:ea typeface="ＭＳ Ｐゴシック" pitchFamily="34" charset="-128"/>
              <a:cs typeface="Calibri" pitchFamily="34" charset="0"/>
            </a:endParaRPr>
          </a:p>
        </p:txBody>
      </p:sp>
      <p:sp>
        <p:nvSpPr>
          <p:cNvPr id="5" name="Content Placeholder 4"/>
          <p:cNvSpPr>
            <a:spLocks noGrp="1"/>
          </p:cNvSpPr>
          <p:nvPr>
            <p:ph idx="1"/>
          </p:nvPr>
        </p:nvSpPr>
        <p:spPr>
          <a:xfrm>
            <a:off x="971550" y="1143000"/>
            <a:ext cx="7570788" cy="4230688"/>
          </a:xfrm>
        </p:spPr>
        <p:txBody>
          <a:bodyPr>
            <a:normAutofit fontScale="92500" lnSpcReduction="20000"/>
          </a:bodyPr>
          <a:lstStyle/>
          <a:p>
            <a:pPr>
              <a:buFont typeface="Arial" pitchFamily="34" charset="0"/>
              <a:buChar char="•"/>
              <a:defRPr/>
            </a:pPr>
            <a:r>
              <a:rPr sz="2400" dirty="0" smtClean="0">
                <a:solidFill>
                  <a:schemeClr val="accent4">
                    <a:lumMod val="60000"/>
                    <a:lumOff val="40000"/>
                  </a:schemeClr>
                </a:solidFill>
              </a:rPr>
              <a:t>Pre start up – </a:t>
            </a:r>
          </a:p>
          <a:p>
            <a:pPr lvl="3">
              <a:defRPr/>
            </a:pPr>
            <a:r>
              <a:rPr sz="2000" dirty="0" smtClean="0"/>
              <a:t>SYOB, </a:t>
            </a:r>
            <a:endParaRPr lang="en-GB" sz="2000" dirty="0" smtClean="0"/>
          </a:p>
          <a:p>
            <a:pPr lvl="3">
              <a:defRPr/>
            </a:pPr>
            <a:r>
              <a:rPr lang="en-GB" sz="2000" dirty="0" smtClean="0"/>
              <a:t>Business Boot Camps </a:t>
            </a:r>
          </a:p>
          <a:p>
            <a:pPr lvl="3">
              <a:defRPr/>
            </a:pPr>
            <a:r>
              <a:rPr sz="2000" dirty="0" smtClean="0"/>
              <a:t>Work life Balance etc </a:t>
            </a:r>
          </a:p>
          <a:p>
            <a:pPr>
              <a:buFont typeface="Arial" pitchFamily="34" charset="0"/>
              <a:buChar char="•"/>
              <a:defRPr/>
            </a:pPr>
            <a:r>
              <a:rPr sz="2400" dirty="0" smtClean="0">
                <a:solidFill>
                  <a:schemeClr val="accent4">
                    <a:lumMod val="60000"/>
                    <a:lumOff val="40000"/>
                  </a:schemeClr>
                </a:solidFill>
              </a:rPr>
              <a:t>Existing Businesses </a:t>
            </a:r>
          </a:p>
          <a:p>
            <a:pPr lvl="2">
              <a:lnSpc>
                <a:spcPct val="90000"/>
              </a:lnSpc>
              <a:defRPr/>
            </a:pPr>
            <a:r>
              <a:rPr lang="en-IE" sz="2400" dirty="0" smtClean="0">
                <a:solidFill>
                  <a:schemeClr val="accent2">
                    <a:lumMod val="60000"/>
                    <a:lumOff val="40000"/>
                  </a:schemeClr>
                </a:solidFill>
              </a:rPr>
              <a:t>Business Skills Training</a:t>
            </a:r>
          </a:p>
          <a:p>
            <a:pPr lvl="3">
              <a:lnSpc>
                <a:spcPct val="90000"/>
              </a:lnSpc>
              <a:defRPr/>
            </a:pPr>
            <a:r>
              <a:rPr lang="en-IE" sz="2200" dirty="0" smtClean="0"/>
              <a:t>HR Management, </a:t>
            </a:r>
          </a:p>
          <a:p>
            <a:pPr lvl="3">
              <a:lnSpc>
                <a:spcPct val="90000"/>
              </a:lnSpc>
              <a:defRPr/>
            </a:pPr>
            <a:r>
              <a:rPr lang="en-IE" sz="2200" dirty="0" smtClean="0"/>
              <a:t>Customer Service,</a:t>
            </a:r>
          </a:p>
          <a:p>
            <a:pPr lvl="3">
              <a:lnSpc>
                <a:spcPct val="90000"/>
              </a:lnSpc>
              <a:defRPr/>
            </a:pPr>
            <a:r>
              <a:rPr lang="en-IE" sz="2200" dirty="0" smtClean="0"/>
              <a:t>Taxation &amp; Financial Management for Small Business</a:t>
            </a:r>
          </a:p>
          <a:p>
            <a:pPr lvl="3">
              <a:lnSpc>
                <a:spcPct val="90000"/>
              </a:lnSpc>
              <a:defRPr/>
            </a:pPr>
            <a:r>
              <a:rPr lang="en-IE" sz="2200" dirty="0" smtClean="0"/>
              <a:t>Sales, Marketing &amp; ICT</a:t>
            </a:r>
          </a:p>
          <a:p>
            <a:pPr lvl="2">
              <a:lnSpc>
                <a:spcPct val="90000"/>
              </a:lnSpc>
              <a:defRPr/>
            </a:pPr>
            <a:r>
              <a:rPr lang="en-IE" sz="2400" dirty="0" smtClean="0">
                <a:solidFill>
                  <a:schemeClr val="accent2">
                    <a:lumMod val="60000"/>
                    <a:lumOff val="40000"/>
                  </a:schemeClr>
                </a:solidFill>
              </a:rPr>
              <a:t>Company Specific</a:t>
            </a:r>
          </a:p>
          <a:p>
            <a:pPr lvl="3">
              <a:lnSpc>
                <a:spcPct val="90000"/>
              </a:lnSpc>
              <a:defRPr/>
            </a:pPr>
            <a:r>
              <a:rPr lang="en-IE" sz="2200" dirty="0" smtClean="0"/>
              <a:t>Mentoring, </a:t>
            </a:r>
          </a:p>
          <a:p>
            <a:pPr lvl="3">
              <a:lnSpc>
                <a:spcPct val="90000"/>
              </a:lnSpc>
              <a:defRPr/>
            </a:pPr>
            <a:r>
              <a:rPr lang="en-IE" sz="2200" dirty="0" smtClean="0"/>
              <a:t>Management Development Programme/ Accelerate </a:t>
            </a:r>
          </a:p>
          <a:p>
            <a:pPr lvl="3">
              <a:lnSpc>
                <a:spcPct val="90000"/>
              </a:lnSpc>
              <a:defRPr/>
            </a:pPr>
            <a:r>
              <a:rPr lang="en-IE" sz="2200" dirty="0" smtClean="0"/>
              <a:t>Smart Knowledge Programme </a:t>
            </a:r>
          </a:p>
          <a:p>
            <a:pPr>
              <a:buFont typeface="Arial" pitchFamily="34" charset="0"/>
              <a:buChar char="•"/>
              <a:defRPr/>
            </a:pPr>
            <a:endParaRPr lang="en-GB"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71550" y="333375"/>
            <a:ext cx="5832475" cy="647353"/>
          </a:xfrm>
        </p:spPr>
        <p:txBody>
          <a:bodyPr>
            <a:noAutofit/>
          </a:bodyPr>
          <a:lstStyle/>
          <a:p>
            <a:pPr algn="ctr">
              <a:defRPr/>
            </a:pPr>
            <a:r>
              <a:rPr lang="en-IE" b="1" dirty="0" smtClean="0">
                <a:latin typeface="Calibri" pitchFamily="34" charset="0"/>
                <a:ea typeface="ＭＳ Ｐゴシック" pitchFamily="34" charset="-128"/>
                <a:cs typeface="Calibri" pitchFamily="34" charset="0"/>
              </a:rPr>
              <a:t>Mentoring / Temporary Business Advisors</a:t>
            </a:r>
            <a:endParaRPr lang="en-GB" b="1" dirty="0">
              <a:latin typeface="Calibri" pitchFamily="34" charset="0"/>
              <a:ea typeface="ＭＳ Ｐゴシック" pitchFamily="34" charset="-128"/>
              <a:cs typeface="Calibri" pitchFamily="34" charset="0"/>
            </a:endParaRPr>
          </a:p>
        </p:txBody>
      </p:sp>
      <p:sp>
        <p:nvSpPr>
          <p:cNvPr id="6" name="Content Placeholder 5"/>
          <p:cNvSpPr>
            <a:spLocks noGrp="1"/>
          </p:cNvSpPr>
          <p:nvPr>
            <p:ph sz="half" idx="1"/>
          </p:nvPr>
        </p:nvSpPr>
        <p:spPr>
          <a:xfrm>
            <a:off x="971550" y="1600200"/>
            <a:ext cx="3524250" cy="4133850"/>
          </a:xfrm>
        </p:spPr>
        <p:txBody>
          <a:bodyPr/>
          <a:lstStyle/>
          <a:p>
            <a:pPr>
              <a:buFont typeface="Arial" pitchFamily="34" charset="0"/>
              <a:buChar char="•"/>
              <a:defRPr/>
            </a:pPr>
            <a:r>
              <a:rPr sz="2400" b="1" smtClean="0">
                <a:solidFill>
                  <a:schemeClr val="accent1">
                    <a:lumMod val="75000"/>
                  </a:schemeClr>
                </a:solidFill>
              </a:rPr>
              <a:t>On Site Diagnostic </a:t>
            </a:r>
          </a:p>
          <a:p>
            <a:pPr>
              <a:buFont typeface="Arial" pitchFamily="34" charset="0"/>
              <a:buChar char="•"/>
              <a:defRPr/>
            </a:pPr>
            <a:r>
              <a:rPr sz="2400" b="1" smtClean="0">
                <a:solidFill>
                  <a:schemeClr val="accent1">
                    <a:lumMod val="75000"/>
                  </a:schemeClr>
                </a:solidFill>
              </a:rPr>
              <a:t>Experienced Panel</a:t>
            </a:r>
          </a:p>
          <a:p>
            <a:pPr>
              <a:buFont typeface="Arial" pitchFamily="34" charset="0"/>
              <a:buChar char="•"/>
              <a:defRPr/>
            </a:pPr>
            <a:r>
              <a:rPr sz="2400" b="1" smtClean="0">
                <a:solidFill>
                  <a:schemeClr val="accent1">
                    <a:lumMod val="75000"/>
                  </a:schemeClr>
                </a:solidFill>
              </a:rPr>
              <a:t>Nominal Fee  </a:t>
            </a:r>
          </a:p>
          <a:p>
            <a:pPr>
              <a:buFont typeface="Arial" pitchFamily="34" charset="0"/>
              <a:buChar char="•"/>
              <a:defRPr/>
            </a:pPr>
            <a:r>
              <a:rPr sz="2400" b="1" smtClean="0">
                <a:solidFill>
                  <a:schemeClr val="accent1">
                    <a:lumMod val="75000"/>
                  </a:schemeClr>
                </a:solidFill>
              </a:rPr>
              <a:t>Written Report</a:t>
            </a:r>
            <a:endParaRPr lang="en-US" sz="2400" b="1" dirty="0" smtClean="0">
              <a:solidFill>
                <a:schemeClr val="accent1">
                  <a:lumMod val="75000"/>
                </a:schemeClr>
              </a:solidFill>
            </a:endParaRPr>
          </a:p>
          <a:p>
            <a:pPr>
              <a:buFont typeface="Arial" pitchFamily="34" charset="0"/>
              <a:buChar char="•"/>
              <a:defRPr/>
            </a:pPr>
            <a:endParaRPr lang="en-GB" dirty="0"/>
          </a:p>
        </p:txBody>
      </p:sp>
      <p:sp>
        <p:nvSpPr>
          <p:cNvPr id="7" name="Content Placeholder 6"/>
          <p:cNvSpPr>
            <a:spLocks noGrp="1"/>
          </p:cNvSpPr>
          <p:nvPr>
            <p:ph sz="half" idx="2"/>
          </p:nvPr>
        </p:nvSpPr>
        <p:spPr>
          <a:xfrm>
            <a:off x="4953000" y="1600200"/>
            <a:ext cx="3733800" cy="4205288"/>
          </a:xfrm>
        </p:spPr>
        <p:txBody>
          <a:bodyPr/>
          <a:lstStyle/>
          <a:p>
            <a:pPr>
              <a:buFont typeface="Arial" pitchFamily="34" charset="0"/>
              <a:buChar char="•"/>
              <a:defRPr/>
            </a:pPr>
            <a:r>
              <a:rPr sz="2400" b="1" dirty="0" smtClean="0">
                <a:solidFill>
                  <a:schemeClr val="accent1">
                    <a:lumMod val="75000"/>
                  </a:schemeClr>
                </a:solidFill>
              </a:rPr>
              <a:t>Financial Planning </a:t>
            </a:r>
          </a:p>
          <a:p>
            <a:pPr>
              <a:buFont typeface="Arial" pitchFamily="34" charset="0"/>
              <a:buChar char="•"/>
              <a:defRPr/>
            </a:pPr>
            <a:r>
              <a:rPr sz="2400" b="1" dirty="0" smtClean="0">
                <a:solidFill>
                  <a:schemeClr val="accent1">
                    <a:lumMod val="75000"/>
                  </a:schemeClr>
                </a:solidFill>
              </a:rPr>
              <a:t>Costing / Taxation</a:t>
            </a:r>
          </a:p>
          <a:p>
            <a:pPr>
              <a:buFont typeface="Arial" pitchFamily="34" charset="0"/>
              <a:buChar char="•"/>
              <a:defRPr/>
            </a:pPr>
            <a:r>
              <a:rPr sz="2400" b="1" dirty="0" smtClean="0">
                <a:solidFill>
                  <a:schemeClr val="accent1">
                    <a:lumMod val="75000"/>
                  </a:schemeClr>
                </a:solidFill>
              </a:rPr>
              <a:t>Production Planning </a:t>
            </a:r>
          </a:p>
          <a:p>
            <a:pPr>
              <a:buFont typeface="Arial" pitchFamily="34" charset="0"/>
              <a:buChar char="•"/>
              <a:defRPr/>
            </a:pPr>
            <a:r>
              <a:rPr sz="2400" b="1" dirty="0" smtClean="0">
                <a:solidFill>
                  <a:schemeClr val="accent1">
                    <a:lumMod val="75000"/>
                  </a:schemeClr>
                </a:solidFill>
              </a:rPr>
              <a:t>Business Structures</a:t>
            </a:r>
          </a:p>
          <a:p>
            <a:pPr>
              <a:buFont typeface="Arial" pitchFamily="34" charset="0"/>
              <a:buChar char="•"/>
              <a:defRPr/>
            </a:pPr>
            <a:r>
              <a:rPr sz="2400" b="1" dirty="0" smtClean="0">
                <a:solidFill>
                  <a:schemeClr val="accent1">
                    <a:lumMod val="75000"/>
                  </a:schemeClr>
                </a:solidFill>
              </a:rPr>
              <a:t>Sales</a:t>
            </a:r>
          </a:p>
          <a:p>
            <a:pPr>
              <a:buFont typeface="Arial" pitchFamily="34" charset="0"/>
              <a:buChar char="•"/>
              <a:defRPr/>
            </a:pPr>
            <a:r>
              <a:rPr sz="2400" b="1" dirty="0" smtClean="0">
                <a:solidFill>
                  <a:schemeClr val="accent1">
                    <a:lumMod val="75000"/>
                  </a:schemeClr>
                </a:solidFill>
              </a:rPr>
              <a:t>Marketing &amp; Branding</a:t>
            </a:r>
          </a:p>
          <a:p>
            <a:pPr>
              <a:buFont typeface="Arial" pitchFamily="34" charset="0"/>
              <a:buChar char="•"/>
              <a:defRPr/>
            </a:pPr>
            <a:r>
              <a:rPr sz="2400" b="1" dirty="0" smtClean="0">
                <a:solidFill>
                  <a:schemeClr val="accent1">
                    <a:lumMod val="75000"/>
                  </a:schemeClr>
                </a:solidFill>
              </a:rPr>
              <a:t>Health &amp; Safety</a:t>
            </a:r>
          </a:p>
          <a:p>
            <a:pPr>
              <a:buFont typeface="Arial" pitchFamily="34" charset="0"/>
              <a:buChar char="•"/>
              <a:defRPr/>
            </a:pPr>
            <a:r>
              <a:rPr sz="2400" b="1" dirty="0" smtClean="0">
                <a:solidFill>
                  <a:schemeClr val="accent1">
                    <a:lumMod val="75000"/>
                  </a:schemeClr>
                </a:solidFill>
              </a:rPr>
              <a:t>Prototype Development</a:t>
            </a:r>
          </a:p>
          <a:p>
            <a:pPr>
              <a:buFont typeface="Arial" pitchFamily="34" charset="0"/>
              <a:buChar char="•"/>
              <a:defRPr/>
            </a:pPr>
            <a:r>
              <a:rPr sz="2400" b="1" dirty="0" smtClean="0">
                <a:solidFill>
                  <a:schemeClr val="accent1">
                    <a:lumMod val="75000"/>
                  </a:schemeClr>
                </a:solidFill>
              </a:rPr>
              <a:t>HR Management </a:t>
            </a:r>
            <a:endParaRPr lang="en-US" sz="2400" b="1" dirty="0" smtClean="0">
              <a:solidFill>
                <a:schemeClr val="accent1">
                  <a:lumMod val="75000"/>
                </a:schemeClr>
              </a:solidFill>
            </a:endParaRPr>
          </a:p>
          <a:p>
            <a:pPr>
              <a:buFont typeface="Arial" pitchFamily="34" charset="0"/>
              <a:buNone/>
              <a:defRPr/>
            </a:pPr>
            <a:endParaRPr lang="en-GB"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Title 3"/>
          <p:cNvSpPr>
            <a:spLocks noGrp="1"/>
          </p:cNvSpPr>
          <p:nvPr>
            <p:ph type="title"/>
          </p:nvPr>
        </p:nvSpPr>
        <p:spPr>
          <a:xfrm>
            <a:off x="971550" y="404813"/>
            <a:ext cx="7561263" cy="576262"/>
          </a:xfrm>
        </p:spPr>
        <p:txBody>
          <a:bodyPr/>
          <a:lstStyle/>
          <a:p>
            <a:pPr algn="ctr"/>
            <a:r>
              <a:rPr lang="en-GB" b="1" dirty="0" smtClean="0">
                <a:latin typeface="Calibri" pitchFamily="34" charset="0"/>
                <a:ea typeface="ＭＳ Ｐゴシック" pitchFamily="34" charset="-128"/>
                <a:cs typeface="Calibri" pitchFamily="34" charset="0"/>
              </a:rPr>
              <a:t>Smart Knowledge </a:t>
            </a:r>
          </a:p>
        </p:txBody>
      </p:sp>
      <p:sp>
        <p:nvSpPr>
          <p:cNvPr id="5" name="Content Placeholder 4"/>
          <p:cNvSpPr>
            <a:spLocks noGrp="1"/>
          </p:cNvSpPr>
          <p:nvPr>
            <p:ph idx="1"/>
          </p:nvPr>
        </p:nvSpPr>
        <p:spPr>
          <a:xfrm>
            <a:off x="971550" y="1600200"/>
            <a:ext cx="7570788" cy="3773488"/>
          </a:xfrm>
        </p:spPr>
        <p:txBody>
          <a:bodyPr/>
          <a:lstStyle/>
          <a:p>
            <a:pPr>
              <a:buFont typeface="Arial" pitchFamily="34" charset="0"/>
              <a:buChar char="•"/>
              <a:defRPr/>
            </a:pPr>
            <a:r>
              <a:rPr lang="en-GB" sz="2400" dirty="0" smtClean="0">
                <a:solidFill>
                  <a:schemeClr val="accent1">
                    <a:lumMod val="75000"/>
                  </a:schemeClr>
                </a:solidFill>
              </a:rPr>
              <a:t>How to commercialise an idea</a:t>
            </a:r>
          </a:p>
          <a:p>
            <a:pPr>
              <a:buFont typeface="Arial" pitchFamily="34" charset="0"/>
              <a:buChar char="•"/>
              <a:defRPr/>
            </a:pPr>
            <a:r>
              <a:rPr lang="en-GB" sz="2400" dirty="0" smtClean="0">
                <a:solidFill>
                  <a:schemeClr val="accent1">
                    <a:lumMod val="75000"/>
                  </a:schemeClr>
                </a:solidFill>
              </a:rPr>
              <a:t>Mapping your Business Model </a:t>
            </a:r>
          </a:p>
          <a:p>
            <a:pPr>
              <a:buFont typeface="Arial" pitchFamily="34" charset="0"/>
              <a:buChar char="•"/>
              <a:defRPr/>
            </a:pPr>
            <a:r>
              <a:rPr lang="en-GB" sz="2400" dirty="0" smtClean="0">
                <a:solidFill>
                  <a:schemeClr val="accent1">
                    <a:lumMod val="75000"/>
                  </a:schemeClr>
                </a:solidFill>
              </a:rPr>
              <a:t>Driving Innovation in your business</a:t>
            </a:r>
          </a:p>
          <a:p>
            <a:pPr>
              <a:buFont typeface="Arial" pitchFamily="34" charset="0"/>
              <a:buChar char="•"/>
              <a:defRPr/>
            </a:pPr>
            <a:r>
              <a:rPr lang="en-GB" sz="2400" dirty="0" smtClean="0">
                <a:solidFill>
                  <a:schemeClr val="accent1">
                    <a:lumMod val="75000"/>
                  </a:schemeClr>
                </a:solidFill>
              </a:rPr>
              <a:t>Creativity &amp; Knowledge</a:t>
            </a:r>
          </a:p>
          <a:p>
            <a:pPr>
              <a:buFont typeface="Arial" pitchFamily="34" charset="0"/>
              <a:buChar char="•"/>
              <a:defRPr/>
            </a:pPr>
            <a:r>
              <a:rPr lang="en-GB" sz="2400" dirty="0" smtClean="0">
                <a:solidFill>
                  <a:schemeClr val="accent1">
                    <a:lumMod val="75000"/>
                  </a:schemeClr>
                </a:solidFill>
              </a:rPr>
              <a:t>Exploring the Route to Market</a:t>
            </a:r>
          </a:p>
          <a:p>
            <a:pPr>
              <a:buFont typeface="Arial" pitchFamily="34" charset="0"/>
              <a:buChar char="•"/>
              <a:defRPr/>
            </a:pPr>
            <a:r>
              <a:rPr lang="en-GB" sz="2400" dirty="0" smtClean="0">
                <a:solidFill>
                  <a:schemeClr val="accent1">
                    <a:lumMod val="75000"/>
                  </a:schemeClr>
                </a:solidFill>
              </a:rPr>
              <a:t>Service &amp; Product Prototyping </a:t>
            </a:r>
          </a:p>
          <a:p>
            <a:pPr>
              <a:buFont typeface="Arial" pitchFamily="34" charset="0"/>
              <a:buChar char="•"/>
              <a:defRPr/>
            </a:pPr>
            <a:r>
              <a:rPr lang="en-GB" sz="2400" dirty="0" smtClean="0">
                <a:solidFill>
                  <a:schemeClr val="accent1">
                    <a:lumMod val="75000"/>
                  </a:schemeClr>
                </a:solidFill>
              </a:rPr>
              <a:t>Assessing Risk</a:t>
            </a:r>
          </a:p>
          <a:p>
            <a:pPr>
              <a:buFont typeface="Arial" pitchFamily="34" charset="0"/>
              <a:buChar char="•"/>
              <a:defRPr/>
            </a:pPr>
            <a:r>
              <a:rPr lang="en-GB" sz="2400" dirty="0" smtClean="0">
                <a:solidFill>
                  <a:schemeClr val="accent1">
                    <a:lumMod val="75000"/>
                  </a:schemeClr>
                </a:solidFill>
              </a:rPr>
              <a:t>Brand Innovation </a:t>
            </a:r>
          </a:p>
          <a:p>
            <a:pPr>
              <a:buFont typeface="Arial" pitchFamily="34" charset="0"/>
              <a:buChar char="•"/>
              <a:defRPr/>
            </a:pPr>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a:xfrm>
            <a:off x="971550" y="404813"/>
            <a:ext cx="7561263" cy="576262"/>
          </a:xfrm>
        </p:spPr>
        <p:txBody>
          <a:bodyPr/>
          <a:lstStyle/>
          <a:p>
            <a:pPr algn="ctr"/>
            <a:r>
              <a:rPr lang="en-IE" b="1" smtClean="0">
                <a:latin typeface="Calibri" pitchFamily="34" charset="0"/>
                <a:ea typeface="ＭＳ Ｐゴシック" pitchFamily="34" charset="-128"/>
                <a:cs typeface="Calibri" pitchFamily="34" charset="0"/>
              </a:rPr>
              <a:t>Introduction </a:t>
            </a:r>
            <a:endParaRPr lang="en-US" smtClean="0">
              <a:latin typeface="Calibri" pitchFamily="34" charset="0"/>
              <a:ea typeface="ＭＳ Ｐゴシック" pitchFamily="34" charset="-128"/>
              <a:cs typeface="Calibri" pitchFamily="34" charset="0"/>
            </a:endParaRPr>
          </a:p>
        </p:txBody>
      </p:sp>
      <p:sp>
        <p:nvSpPr>
          <p:cNvPr id="3" name="Content Placeholder 2"/>
          <p:cNvSpPr>
            <a:spLocks noGrp="1"/>
          </p:cNvSpPr>
          <p:nvPr>
            <p:ph idx="1"/>
          </p:nvPr>
        </p:nvSpPr>
        <p:spPr>
          <a:xfrm>
            <a:off x="971550" y="1600200"/>
            <a:ext cx="7570788" cy="3773488"/>
          </a:xfrm>
        </p:spPr>
        <p:txBody>
          <a:bodyPr/>
          <a:lstStyle/>
          <a:p>
            <a:pPr>
              <a:lnSpc>
                <a:spcPct val="80000"/>
              </a:lnSpc>
            </a:pPr>
            <a:r>
              <a:rPr lang="en-US" sz="1700" smtClean="0">
                <a:solidFill>
                  <a:srgbClr val="83AD38"/>
                </a:solidFill>
                <a:ea typeface="ＭＳ Ｐゴシック" pitchFamily="34" charset="-128"/>
              </a:rPr>
              <a:t>In </a:t>
            </a:r>
            <a:r>
              <a:rPr lang="en-US" sz="1700" b="1" smtClean="0">
                <a:solidFill>
                  <a:srgbClr val="83AD38"/>
                </a:solidFill>
                <a:ea typeface="ＭＳ Ｐゴシック" pitchFamily="34" charset="-128"/>
              </a:rPr>
              <a:t>1993 </a:t>
            </a:r>
            <a:r>
              <a:rPr lang="en-US" sz="1700" smtClean="0">
                <a:solidFill>
                  <a:srgbClr val="83AD38"/>
                </a:solidFill>
                <a:ea typeface="ＭＳ Ｐゴシック" pitchFamily="34" charset="-128"/>
              </a:rPr>
              <a:t>County and City Enterprise Boards were set up by Government as Companies limited by guarantee with 15 local directors to promote and encourage local enterprise. There were 35 Boards nationally  charged with implementing local enterprise action plans funded by the Department of Jobs, Enterprise &amp; Innovation. </a:t>
            </a:r>
          </a:p>
          <a:p>
            <a:pPr>
              <a:lnSpc>
                <a:spcPct val="80000"/>
              </a:lnSpc>
            </a:pPr>
            <a:r>
              <a:rPr lang="en-US" sz="1700" smtClean="0">
                <a:solidFill>
                  <a:srgbClr val="83AD38"/>
                </a:solidFill>
                <a:ea typeface="ＭＳ Ｐゴシック" pitchFamily="34" charset="-128"/>
              </a:rPr>
              <a:t> On 14 April </a:t>
            </a:r>
            <a:r>
              <a:rPr lang="en-US" sz="1700" b="1" smtClean="0">
                <a:solidFill>
                  <a:srgbClr val="83AD38"/>
                </a:solidFill>
                <a:ea typeface="ＭＳ Ｐゴシック" pitchFamily="34" charset="-128"/>
              </a:rPr>
              <a:t>2014</a:t>
            </a:r>
            <a:r>
              <a:rPr lang="en-US" sz="1700" smtClean="0">
                <a:solidFill>
                  <a:srgbClr val="83AD38"/>
                </a:solidFill>
                <a:ea typeface="ＭＳ Ｐゴシック" pitchFamily="34" charset="-128"/>
              </a:rPr>
              <a:t> under the Enterprise Boards Dissolution Act, the Government dissolved the 35 Limited Companies and established 31 Local Enterprise Offices within the Local Authorities. The LEO operates under a Service Level Agreement between Enterprise Ireland and the Local Authority and will continue to grow and develop micro and small business at local level.  </a:t>
            </a:r>
          </a:p>
          <a:p>
            <a:pPr>
              <a:lnSpc>
                <a:spcPct val="80000"/>
              </a:lnSpc>
            </a:pPr>
            <a:r>
              <a:rPr lang="en-US" sz="1700" smtClean="0">
                <a:solidFill>
                  <a:srgbClr val="83AD38"/>
                </a:solidFill>
                <a:ea typeface="ＭＳ Ｐゴシック" pitchFamily="34" charset="-128"/>
              </a:rPr>
              <a:t>The Local Enterprise Office is the First Stop Shop for anyone seeking information and support to start or grow a business in Ireland. </a:t>
            </a:r>
          </a:p>
          <a:p>
            <a:pPr>
              <a:lnSpc>
                <a:spcPct val="80000"/>
              </a:lnSpc>
            </a:pPr>
            <a:r>
              <a:rPr lang="en-US" sz="1700" smtClean="0">
                <a:solidFill>
                  <a:srgbClr val="83AD38"/>
                </a:solidFill>
                <a:ea typeface="ＭＳ Ｐゴシック" pitchFamily="34" charset="-128"/>
              </a:rPr>
              <a:t>A Government initiative under the Action Plan for Jobs, the network of Local Enterprise Offices  will deliver an enhanced and more integrated support service for micro and small business and will build on the significant achievements of the County &amp; City Enterprise Boards over a 20 year period.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Title 1"/>
          <p:cNvSpPr>
            <a:spLocks noGrp="1"/>
          </p:cNvSpPr>
          <p:nvPr>
            <p:ph type="title"/>
          </p:nvPr>
        </p:nvSpPr>
        <p:spPr>
          <a:xfrm>
            <a:off x="971550" y="404813"/>
            <a:ext cx="7561263" cy="576262"/>
          </a:xfrm>
        </p:spPr>
        <p:txBody>
          <a:bodyPr/>
          <a:lstStyle/>
          <a:p>
            <a:pPr algn="ctr"/>
            <a:r>
              <a:rPr lang="en-IE" sz="3200" b="1" smtClean="0">
                <a:latin typeface="Calibri" pitchFamily="34" charset="0"/>
                <a:ea typeface="ＭＳ Ｐゴシック" pitchFamily="34" charset="-128"/>
                <a:cs typeface="Calibri" pitchFamily="34" charset="0"/>
              </a:rPr>
              <a:t>Grant Schemes</a:t>
            </a:r>
            <a:br>
              <a:rPr lang="en-IE" sz="3200" b="1" smtClean="0">
                <a:latin typeface="Calibri" pitchFamily="34" charset="0"/>
                <a:ea typeface="ＭＳ Ｐゴシック" pitchFamily="34" charset="-128"/>
                <a:cs typeface="Calibri" pitchFamily="34" charset="0"/>
              </a:rPr>
            </a:br>
            <a:r>
              <a:rPr lang="en-IE" sz="3200" b="1" i="1" smtClean="0">
                <a:latin typeface="Calibri" pitchFamily="34" charset="0"/>
                <a:ea typeface="ＭＳ Ｐゴシック" pitchFamily="34" charset="-128"/>
                <a:cs typeface="Calibri" pitchFamily="34" charset="0"/>
              </a:rPr>
              <a:t>Tailored to Business Needs </a:t>
            </a:r>
            <a:endParaRPr lang="en-GB" sz="3200" b="1" i="1" smtClean="0">
              <a:latin typeface="Calibri" pitchFamily="34" charset="0"/>
              <a:ea typeface="ＭＳ Ｐゴシック" pitchFamily="34" charset="-128"/>
              <a:cs typeface="Calibri" pitchFamily="34" charset="0"/>
            </a:endParaRPr>
          </a:p>
        </p:txBody>
      </p:sp>
      <p:sp>
        <p:nvSpPr>
          <p:cNvPr id="3" name="Content Placeholder 2"/>
          <p:cNvSpPr>
            <a:spLocks noGrp="1"/>
          </p:cNvSpPr>
          <p:nvPr>
            <p:ph idx="1"/>
          </p:nvPr>
        </p:nvSpPr>
        <p:spPr>
          <a:xfrm>
            <a:off x="971550" y="1600200"/>
            <a:ext cx="7570788" cy="3773488"/>
          </a:xfrm>
        </p:spPr>
        <p:txBody>
          <a:bodyPr/>
          <a:lstStyle/>
          <a:p>
            <a:pPr>
              <a:buFont typeface="Arial" pitchFamily="34" charset="0"/>
              <a:buChar char="•"/>
              <a:defRPr/>
            </a:pPr>
            <a:r>
              <a:rPr sz="2800" dirty="0" smtClean="0">
                <a:solidFill>
                  <a:schemeClr val="accent3"/>
                </a:solidFill>
              </a:rPr>
              <a:t>Website Development - €1,000 or 50%</a:t>
            </a:r>
          </a:p>
          <a:p>
            <a:pPr>
              <a:buFont typeface="Arial" pitchFamily="34" charset="0"/>
              <a:buChar char="•"/>
              <a:defRPr/>
            </a:pPr>
            <a:r>
              <a:rPr sz="2800" dirty="0" smtClean="0">
                <a:solidFill>
                  <a:schemeClr val="accent3"/>
                </a:solidFill>
              </a:rPr>
              <a:t>Exhibition Grants - €1,000 or 50%</a:t>
            </a:r>
          </a:p>
          <a:p>
            <a:pPr>
              <a:buFont typeface="Arial" pitchFamily="34" charset="0"/>
              <a:buChar char="•"/>
              <a:defRPr/>
            </a:pPr>
            <a:r>
              <a:rPr sz="2800" dirty="0" smtClean="0">
                <a:solidFill>
                  <a:schemeClr val="accent3"/>
                </a:solidFill>
              </a:rPr>
              <a:t>Export Market Support - €3,000 or 50%</a:t>
            </a:r>
          </a:p>
          <a:p>
            <a:pPr>
              <a:buFont typeface="Arial" pitchFamily="34" charset="0"/>
              <a:buChar char="•"/>
              <a:defRPr/>
            </a:pPr>
            <a:r>
              <a:rPr sz="2800" dirty="0" smtClean="0">
                <a:solidFill>
                  <a:schemeClr val="accent3"/>
                </a:solidFill>
              </a:rPr>
              <a:t>Market Entry Support </a:t>
            </a:r>
          </a:p>
          <a:p>
            <a:pPr>
              <a:buFont typeface="Arial" pitchFamily="34" charset="0"/>
              <a:buChar char="•"/>
              <a:defRPr/>
            </a:pPr>
            <a:r>
              <a:rPr sz="2800" dirty="0" smtClean="0">
                <a:solidFill>
                  <a:schemeClr val="accent3"/>
                </a:solidFill>
              </a:rPr>
              <a:t>Branding and Design </a:t>
            </a:r>
          </a:p>
          <a:p>
            <a:pPr>
              <a:buFont typeface="Arial" pitchFamily="34" charset="0"/>
              <a:buChar char="•"/>
              <a:defRPr/>
            </a:pPr>
            <a:r>
              <a:rPr sz="2800" dirty="0" smtClean="0">
                <a:solidFill>
                  <a:schemeClr val="accent3"/>
                </a:solidFill>
              </a:rPr>
              <a:t>Community Enterprise Initiatives</a:t>
            </a:r>
          </a:p>
          <a:p>
            <a:pPr>
              <a:buFont typeface="Arial" pitchFamily="34" charset="0"/>
              <a:buChar char="•"/>
              <a:defRPr/>
            </a:pPr>
            <a:r>
              <a:rPr sz="2800" dirty="0" smtClean="0">
                <a:solidFill>
                  <a:schemeClr val="accent3"/>
                </a:solidFill>
              </a:rPr>
              <a:t>Training Supports – 50%</a:t>
            </a:r>
          </a:p>
          <a:p>
            <a:pPr lvl="2">
              <a:defRPr/>
            </a:pPr>
            <a:r>
              <a:rPr lang="en-IE" sz="2400" i="1" dirty="0" smtClean="0">
                <a:solidFill>
                  <a:schemeClr val="accent3"/>
                </a:solidFill>
                <a:latin typeface="Calibri" pitchFamily="34" charset="0"/>
                <a:cs typeface="Calibri" pitchFamily="34" charset="0"/>
              </a:rPr>
              <a:t>Subject to no other Agency funding</a:t>
            </a:r>
            <a:endParaRPr lang="en-US" sz="2400" i="1" dirty="0" smtClean="0">
              <a:solidFill>
                <a:schemeClr val="accent3"/>
              </a:solidFill>
              <a:latin typeface="Calibri" pitchFamily="34" charset="0"/>
              <a:cs typeface="Calibri" pitchFamily="34" charset="0"/>
            </a:endParaRPr>
          </a:p>
          <a:p>
            <a:pPr>
              <a:buFont typeface="Arial" pitchFamily="34" charset="0"/>
              <a:buChar char="•"/>
              <a:defRPr/>
            </a:pPr>
            <a:endParaRPr lang="en-GB" dirty="0">
              <a:solidFill>
                <a:schemeClr val="accent2"/>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971550" y="333375"/>
            <a:ext cx="5903913" cy="503238"/>
          </a:xfrm>
        </p:spPr>
        <p:txBody>
          <a:bodyPr>
            <a:normAutofit fontScale="90000"/>
          </a:bodyPr>
          <a:lstStyle/>
          <a:p>
            <a:pPr algn="ctr">
              <a:defRPr/>
            </a:pPr>
            <a:r>
              <a:rPr lang="en-IE" b="1" dirty="0" smtClean="0"/>
              <a:t>Additional Activities </a:t>
            </a:r>
            <a:endParaRPr lang="en-GB" b="1" dirty="0"/>
          </a:p>
        </p:txBody>
      </p:sp>
      <p:sp>
        <p:nvSpPr>
          <p:cNvPr id="6" name="Content Placeholder 5"/>
          <p:cNvSpPr>
            <a:spLocks noGrp="1"/>
          </p:cNvSpPr>
          <p:nvPr>
            <p:ph idx="1"/>
          </p:nvPr>
        </p:nvSpPr>
        <p:spPr>
          <a:xfrm>
            <a:off x="971550" y="1000125"/>
            <a:ext cx="7715250" cy="4373563"/>
          </a:xfrm>
        </p:spPr>
        <p:txBody>
          <a:bodyPr/>
          <a:lstStyle/>
          <a:p>
            <a:pPr>
              <a:buFont typeface="Arial" pitchFamily="34" charset="0"/>
              <a:buChar char="•"/>
              <a:defRPr/>
            </a:pPr>
            <a:r>
              <a:rPr lang="en-GB" sz="2000" dirty="0" smtClean="0">
                <a:solidFill>
                  <a:schemeClr val="accent1">
                    <a:lumMod val="75000"/>
                  </a:schemeClr>
                </a:solidFill>
              </a:rPr>
              <a:t>Workspace Study </a:t>
            </a:r>
          </a:p>
          <a:p>
            <a:pPr>
              <a:buFont typeface="Arial" pitchFamily="34" charset="0"/>
              <a:buChar char="•"/>
              <a:defRPr/>
            </a:pPr>
            <a:r>
              <a:rPr lang="en-GB" sz="2000" dirty="0" smtClean="0">
                <a:solidFill>
                  <a:schemeClr val="accent1">
                    <a:lumMod val="75000"/>
                  </a:schemeClr>
                </a:solidFill>
              </a:rPr>
              <a:t>Training Needs Analysis </a:t>
            </a:r>
          </a:p>
          <a:p>
            <a:pPr>
              <a:buFont typeface="Arial" pitchFamily="34" charset="0"/>
              <a:buChar char="•"/>
              <a:defRPr/>
            </a:pPr>
            <a:r>
              <a:rPr lang="en-GB" sz="2000" dirty="0" smtClean="0">
                <a:solidFill>
                  <a:schemeClr val="accent1">
                    <a:lumMod val="75000"/>
                  </a:schemeClr>
                </a:solidFill>
              </a:rPr>
              <a:t>Schools programmes</a:t>
            </a:r>
          </a:p>
          <a:p>
            <a:pPr>
              <a:buFont typeface="Arial" pitchFamily="34" charset="0"/>
              <a:buChar char="•"/>
              <a:defRPr/>
            </a:pPr>
            <a:r>
              <a:rPr lang="en-GB" sz="2000" dirty="0" smtClean="0">
                <a:solidFill>
                  <a:schemeClr val="accent1">
                    <a:lumMod val="75000"/>
                  </a:schemeClr>
                </a:solidFill>
              </a:rPr>
              <a:t>Link to EI Schemes such as </a:t>
            </a:r>
          </a:p>
          <a:p>
            <a:pPr lvl="4">
              <a:defRPr/>
            </a:pPr>
            <a:r>
              <a:rPr lang="en-GB" sz="2000" dirty="0" smtClean="0">
                <a:solidFill>
                  <a:schemeClr val="accent2"/>
                </a:solidFill>
              </a:rPr>
              <a:t>Get Export Ready </a:t>
            </a:r>
          </a:p>
          <a:p>
            <a:pPr lvl="4">
              <a:defRPr/>
            </a:pPr>
            <a:r>
              <a:rPr lang="en-GB" sz="2000" dirty="0" smtClean="0">
                <a:solidFill>
                  <a:schemeClr val="accent2"/>
                </a:solidFill>
              </a:rPr>
              <a:t>Hi Start </a:t>
            </a:r>
          </a:p>
          <a:p>
            <a:pPr lvl="4">
              <a:defRPr/>
            </a:pPr>
            <a:r>
              <a:rPr lang="en-GB" sz="2000" dirty="0" smtClean="0">
                <a:solidFill>
                  <a:schemeClr val="accent2"/>
                </a:solidFill>
              </a:rPr>
              <a:t>Innovation Vouchers </a:t>
            </a:r>
          </a:p>
          <a:p>
            <a:pPr lvl="4">
              <a:defRPr/>
            </a:pPr>
            <a:r>
              <a:rPr lang="en-GB" sz="2000" dirty="0" smtClean="0">
                <a:solidFill>
                  <a:schemeClr val="accent2"/>
                </a:solidFill>
              </a:rPr>
              <a:t>New Frontiers </a:t>
            </a:r>
          </a:p>
          <a:p>
            <a:pPr lvl="1">
              <a:defRPr/>
            </a:pPr>
            <a:r>
              <a:rPr lang="en-GB" sz="2000" dirty="0" smtClean="0">
                <a:solidFill>
                  <a:schemeClr val="accent1">
                    <a:lumMod val="75000"/>
                  </a:schemeClr>
                </a:solidFill>
              </a:rPr>
              <a:t>County Networks </a:t>
            </a:r>
          </a:p>
          <a:p>
            <a:pPr lvl="4">
              <a:defRPr/>
            </a:pPr>
            <a:r>
              <a:rPr lang="en-GB" sz="2000" dirty="0" smtClean="0">
                <a:solidFill>
                  <a:schemeClr val="accent2"/>
                </a:solidFill>
              </a:rPr>
              <a:t>Women’ s Networks</a:t>
            </a:r>
          </a:p>
          <a:p>
            <a:pPr lvl="4">
              <a:defRPr/>
            </a:pPr>
            <a:r>
              <a:rPr lang="en-GB" sz="2000" dirty="0" smtClean="0">
                <a:solidFill>
                  <a:schemeClr val="accent2"/>
                </a:solidFill>
              </a:rPr>
              <a:t>Green Business Network </a:t>
            </a:r>
          </a:p>
          <a:p>
            <a:pPr lvl="4">
              <a:defRPr/>
            </a:pPr>
            <a:r>
              <a:rPr lang="en-GB" sz="2000" dirty="0" smtClean="0">
                <a:solidFill>
                  <a:schemeClr val="accent2"/>
                </a:solidFill>
              </a:rPr>
              <a:t>Food Producers Network </a:t>
            </a:r>
          </a:p>
          <a:p>
            <a:pPr lvl="4">
              <a:defRPr/>
            </a:pPr>
            <a:r>
              <a:rPr lang="en-GB" sz="2000" dirty="0" smtClean="0">
                <a:solidFill>
                  <a:schemeClr val="accent2"/>
                </a:solidFill>
              </a:rPr>
              <a:t>SMILE</a:t>
            </a:r>
          </a:p>
          <a:p>
            <a:pPr>
              <a:buFont typeface="Arial" pitchFamily="34" charset="0"/>
              <a:buChar char="•"/>
              <a:defRPr/>
            </a:pPr>
            <a:r>
              <a:rPr lang="en-GB" sz="2000" dirty="0" smtClean="0">
                <a:solidFill>
                  <a:schemeClr val="accent1">
                    <a:lumMod val="75000"/>
                  </a:schemeClr>
                </a:solidFill>
              </a:rPr>
              <a:t>Representation &amp; Linkage (EWG</a:t>
            </a:r>
            <a:r>
              <a:rPr lang="en-GB" sz="2400" dirty="0" smtClean="0">
                <a:solidFill>
                  <a:schemeClr val="accent1">
                    <a:lumMod val="75000"/>
                  </a:schemeClr>
                </a:solidFill>
              </a:rPr>
              <a:t>, Leader, TCEC, TEA etc)</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Title 3"/>
          <p:cNvSpPr>
            <a:spLocks noGrp="1"/>
          </p:cNvSpPr>
          <p:nvPr>
            <p:ph type="title"/>
          </p:nvPr>
        </p:nvSpPr>
        <p:spPr>
          <a:xfrm>
            <a:off x="971550" y="404813"/>
            <a:ext cx="7561263" cy="576262"/>
          </a:xfrm>
        </p:spPr>
        <p:txBody>
          <a:bodyPr/>
          <a:lstStyle/>
          <a:p>
            <a:pPr algn="ctr"/>
            <a:r>
              <a:rPr lang="en-GB" b="1" smtClean="0">
                <a:latin typeface="Calibri" pitchFamily="34" charset="0"/>
                <a:ea typeface="ＭＳ Ｐゴシック" pitchFamily="34" charset="-128"/>
                <a:cs typeface="Calibri" pitchFamily="34" charset="0"/>
              </a:rPr>
              <a:t>Micro Finance </a:t>
            </a:r>
          </a:p>
        </p:txBody>
      </p:sp>
      <p:sp>
        <p:nvSpPr>
          <p:cNvPr id="5" name="Content Placeholder 4"/>
          <p:cNvSpPr>
            <a:spLocks noGrp="1"/>
          </p:cNvSpPr>
          <p:nvPr>
            <p:ph idx="1"/>
          </p:nvPr>
        </p:nvSpPr>
        <p:spPr>
          <a:xfrm>
            <a:off x="971550" y="1600200"/>
            <a:ext cx="7570788" cy="3773488"/>
          </a:xfrm>
        </p:spPr>
        <p:txBody>
          <a:bodyPr/>
          <a:lstStyle/>
          <a:p>
            <a:pPr>
              <a:buFont typeface="Arial" pitchFamily="34" charset="0"/>
              <a:buChar char="•"/>
              <a:defRPr/>
            </a:pPr>
            <a:r>
              <a:rPr smtClean="0">
                <a:solidFill>
                  <a:schemeClr val="accent1">
                    <a:lumMod val="75000"/>
                  </a:schemeClr>
                </a:solidFill>
              </a:rPr>
              <a:t>Set up by the Government to provide loans to </a:t>
            </a:r>
            <a:r>
              <a:rPr b="1" smtClean="0">
                <a:solidFill>
                  <a:schemeClr val="accent1">
                    <a:lumMod val="75000"/>
                  </a:schemeClr>
                </a:solidFill>
              </a:rPr>
              <a:t>newly established or growing microenterprises</a:t>
            </a:r>
            <a:r>
              <a:rPr smtClean="0">
                <a:solidFill>
                  <a:schemeClr val="accent1">
                    <a:lumMod val="75000"/>
                  </a:schemeClr>
                </a:solidFill>
              </a:rPr>
              <a:t>, with </a:t>
            </a:r>
            <a:r>
              <a:rPr b="1" smtClean="0">
                <a:solidFill>
                  <a:schemeClr val="accent1">
                    <a:lumMod val="75000"/>
                  </a:schemeClr>
                </a:solidFill>
              </a:rPr>
              <a:t>commercially viable proposals</a:t>
            </a:r>
            <a:r>
              <a:rPr smtClean="0">
                <a:solidFill>
                  <a:schemeClr val="accent1">
                    <a:lumMod val="75000"/>
                  </a:schemeClr>
                </a:solidFill>
              </a:rPr>
              <a:t> that do </a:t>
            </a:r>
            <a:r>
              <a:rPr b="1" smtClean="0">
                <a:solidFill>
                  <a:schemeClr val="accent1">
                    <a:lumMod val="75000"/>
                  </a:schemeClr>
                </a:solidFill>
              </a:rPr>
              <a:t>not meet the conventional risk criteria </a:t>
            </a:r>
            <a:r>
              <a:rPr smtClean="0">
                <a:solidFill>
                  <a:schemeClr val="accent1">
                    <a:lumMod val="75000"/>
                  </a:schemeClr>
                </a:solidFill>
              </a:rPr>
              <a:t>applied by commercial banks.</a:t>
            </a:r>
          </a:p>
          <a:p>
            <a:pPr>
              <a:buFont typeface="Arial" charset="0"/>
              <a:buNone/>
              <a:defRPr/>
            </a:pPr>
            <a:endParaRPr smtClean="0">
              <a:solidFill>
                <a:schemeClr val="accent1">
                  <a:lumMod val="75000"/>
                </a:schemeClr>
              </a:solidFill>
            </a:endParaRPr>
          </a:p>
          <a:p>
            <a:pPr>
              <a:buFont typeface="Arial" pitchFamily="34" charset="0"/>
              <a:buChar char="•"/>
              <a:defRPr/>
            </a:pPr>
            <a:r>
              <a:rPr smtClean="0">
                <a:solidFill>
                  <a:schemeClr val="accent1">
                    <a:lumMod val="75000"/>
                  </a:schemeClr>
                </a:solidFill>
              </a:rPr>
              <a:t>MFI is ‘additional’ lending which would not otherwise be provided by banks. Banks remain the </a:t>
            </a:r>
            <a:r>
              <a:rPr b="1" smtClean="0">
                <a:solidFill>
                  <a:schemeClr val="accent1">
                    <a:lumMod val="75000"/>
                  </a:schemeClr>
                </a:solidFill>
              </a:rPr>
              <a:t>primary and dominant</a:t>
            </a:r>
            <a:r>
              <a:rPr smtClean="0">
                <a:solidFill>
                  <a:schemeClr val="accent1">
                    <a:lumMod val="75000"/>
                  </a:schemeClr>
                </a:solidFill>
              </a:rPr>
              <a:t> supplier of finance to microenterprises. </a:t>
            </a:r>
          </a:p>
          <a:p>
            <a:pPr>
              <a:buFont typeface="Arial" pitchFamily="34" charset="0"/>
              <a:buChar char="•"/>
              <a:defRPr/>
            </a:pPr>
            <a:endParaRPr smtClean="0">
              <a:solidFill>
                <a:schemeClr val="accent1">
                  <a:lumMod val="75000"/>
                </a:schemeClr>
              </a:solidFill>
            </a:endParaRPr>
          </a:p>
          <a:p>
            <a:pPr>
              <a:buFont typeface="Arial" pitchFamily="34" charset="0"/>
              <a:buChar char="•"/>
              <a:defRPr/>
            </a:pPr>
            <a:r>
              <a:rPr smtClean="0">
                <a:solidFill>
                  <a:schemeClr val="accent1">
                    <a:lumMod val="75000"/>
                  </a:schemeClr>
                </a:solidFill>
              </a:rPr>
              <a:t>Applicants should have </a:t>
            </a:r>
            <a:r>
              <a:rPr b="1" smtClean="0">
                <a:solidFill>
                  <a:schemeClr val="accent1">
                    <a:lumMod val="75000"/>
                  </a:schemeClr>
                </a:solidFill>
              </a:rPr>
              <a:t>a viable business plan </a:t>
            </a:r>
            <a:r>
              <a:rPr smtClean="0">
                <a:solidFill>
                  <a:schemeClr val="accent1">
                    <a:lumMod val="75000"/>
                  </a:schemeClr>
                </a:solidFill>
              </a:rPr>
              <a:t>and be able to demonstrate that they </a:t>
            </a:r>
            <a:r>
              <a:rPr b="1" smtClean="0">
                <a:solidFill>
                  <a:schemeClr val="accent1">
                    <a:lumMod val="75000"/>
                  </a:schemeClr>
                </a:solidFill>
              </a:rPr>
              <a:t>have been refused conventional bank credit</a:t>
            </a:r>
            <a:r>
              <a:rPr smtClean="0">
                <a:solidFill>
                  <a:schemeClr val="accent1">
                    <a:lumMod val="75000"/>
                  </a:schemeClr>
                </a:solidFill>
              </a:rPr>
              <a:t>.</a:t>
            </a:r>
          </a:p>
          <a:p>
            <a:pPr>
              <a:buFont typeface="Arial" pitchFamily="34" charset="0"/>
              <a:buChar char="•"/>
              <a:defRPr/>
            </a:pPr>
            <a:endParaRPr smtClean="0">
              <a:solidFill>
                <a:schemeClr val="accent1">
                  <a:lumMod val="75000"/>
                </a:schemeClr>
              </a:solidFill>
            </a:endParaRPr>
          </a:p>
          <a:p>
            <a:pPr>
              <a:buFont typeface="Arial" pitchFamily="34" charset="0"/>
              <a:buChar char="•"/>
              <a:defRPr/>
            </a:pPr>
            <a:r>
              <a:rPr smtClean="0">
                <a:solidFill>
                  <a:schemeClr val="accent1">
                    <a:lumMod val="75000"/>
                  </a:schemeClr>
                </a:solidFill>
              </a:rPr>
              <a:t>Loans to </a:t>
            </a:r>
            <a:r>
              <a:rPr b="1" smtClean="0">
                <a:solidFill>
                  <a:schemeClr val="accent1">
                    <a:lumMod val="75000"/>
                  </a:schemeClr>
                </a:solidFill>
              </a:rPr>
              <a:t>top up bank credit </a:t>
            </a:r>
            <a:r>
              <a:rPr smtClean="0">
                <a:solidFill>
                  <a:schemeClr val="accent1">
                    <a:lumMod val="75000"/>
                  </a:schemeClr>
                </a:solidFill>
              </a:rPr>
              <a:t>may be available in certain cases where it is clear that the business would not go ahead without MFI</a:t>
            </a:r>
          </a:p>
          <a:p>
            <a:pPr>
              <a:buFont typeface="Arial" pitchFamily="34" charset="0"/>
              <a:buChar char="•"/>
              <a:defRPr/>
            </a:pPr>
            <a:endParaRPr lang="en-GB"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Title 1"/>
          <p:cNvSpPr>
            <a:spLocks noGrp="1"/>
          </p:cNvSpPr>
          <p:nvPr>
            <p:ph type="title"/>
          </p:nvPr>
        </p:nvSpPr>
        <p:spPr>
          <a:xfrm>
            <a:off x="971550" y="404813"/>
            <a:ext cx="7561263" cy="576262"/>
          </a:xfrm>
        </p:spPr>
        <p:txBody>
          <a:bodyPr/>
          <a:lstStyle/>
          <a:p>
            <a:pPr algn="ctr"/>
            <a:r>
              <a:rPr lang="en-GB" b="1" smtClean="0">
                <a:latin typeface="Calibri" pitchFamily="34" charset="0"/>
                <a:ea typeface="ＭＳ Ｐゴシック" pitchFamily="34" charset="-128"/>
                <a:cs typeface="Calibri" pitchFamily="34" charset="0"/>
              </a:rPr>
              <a:t>Loans </a:t>
            </a:r>
          </a:p>
        </p:txBody>
      </p:sp>
      <p:sp>
        <p:nvSpPr>
          <p:cNvPr id="61442" name="Content Placeholder 2"/>
          <p:cNvSpPr>
            <a:spLocks noGrp="1"/>
          </p:cNvSpPr>
          <p:nvPr>
            <p:ph idx="1"/>
          </p:nvPr>
        </p:nvSpPr>
        <p:spPr>
          <a:xfrm>
            <a:off x="971550" y="1600200"/>
            <a:ext cx="7570788" cy="3773488"/>
          </a:xfrm>
        </p:spPr>
        <p:txBody>
          <a:bodyPr/>
          <a:lstStyle/>
          <a:p>
            <a:pPr>
              <a:lnSpc>
                <a:spcPts val="2900"/>
              </a:lnSpc>
              <a:spcBef>
                <a:spcPct val="3000"/>
              </a:spcBef>
              <a:buFont typeface="Wingdings" pitchFamily="2" charset="2"/>
              <a:buChar char="§"/>
            </a:pPr>
            <a:r>
              <a:rPr sz="2400" dirty="0" smtClean="0">
                <a:solidFill>
                  <a:schemeClr val="accent2"/>
                </a:solidFill>
                <a:ea typeface="ＭＳ Ｐゴシック" pitchFamily="34" charset="-128"/>
              </a:rPr>
              <a:t>Loans from</a:t>
            </a:r>
            <a:r>
              <a:rPr sz="2400" b="1" dirty="0" smtClean="0">
                <a:solidFill>
                  <a:schemeClr val="accent2"/>
                </a:solidFill>
                <a:ea typeface="ＭＳ Ｐゴシック" pitchFamily="34" charset="-128"/>
              </a:rPr>
              <a:t> €2k to €25k </a:t>
            </a:r>
            <a:r>
              <a:rPr sz="2400" dirty="0" smtClean="0">
                <a:solidFill>
                  <a:schemeClr val="accent2"/>
                </a:solidFill>
                <a:ea typeface="ＭＳ Ｐゴシック" pitchFamily="34" charset="-128"/>
              </a:rPr>
              <a:t>(average loan size €16k at present)</a:t>
            </a:r>
          </a:p>
          <a:p>
            <a:pPr>
              <a:lnSpc>
                <a:spcPts val="2900"/>
              </a:lnSpc>
              <a:spcBef>
                <a:spcPct val="3000"/>
              </a:spcBef>
              <a:buFont typeface="Wingdings" pitchFamily="2" charset="2"/>
              <a:buChar char="§"/>
            </a:pPr>
            <a:r>
              <a:rPr sz="2400" dirty="0" smtClean="0">
                <a:solidFill>
                  <a:schemeClr val="accent2"/>
                </a:solidFill>
                <a:ea typeface="ＭＳ Ｐゴシック" pitchFamily="34" charset="-128"/>
              </a:rPr>
              <a:t>Term</a:t>
            </a:r>
            <a:r>
              <a:rPr sz="2400" b="1" dirty="0" smtClean="0">
                <a:solidFill>
                  <a:schemeClr val="accent2"/>
                </a:solidFill>
                <a:ea typeface="ＭＳ Ｐゴシック" pitchFamily="34" charset="-128"/>
              </a:rPr>
              <a:t> three years</a:t>
            </a:r>
          </a:p>
          <a:p>
            <a:pPr>
              <a:lnSpc>
                <a:spcPts val="2900"/>
              </a:lnSpc>
              <a:spcBef>
                <a:spcPct val="3000"/>
              </a:spcBef>
              <a:buFont typeface="Wingdings" pitchFamily="2" charset="2"/>
              <a:buChar char="§"/>
            </a:pPr>
            <a:r>
              <a:rPr sz="2400" dirty="0" smtClean="0">
                <a:solidFill>
                  <a:schemeClr val="accent2"/>
                </a:solidFill>
                <a:ea typeface="ＭＳ Ｐゴシック" pitchFamily="34" charset="-128"/>
              </a:rPr>
              <a:t>Interest rate is </a:t>
            </a:r>
            <a:r>
              <a:rPr sz="2400" b="1" dirty="0" smtClean="0">
                <a:solidFill>
                  <a:schemeClr val="accent2"/>
                </a:solidFill>
                <a:ea typeface="ＭＳ Ｐゴシック" pitchFamily="34" charset="-128"/>
              </a:rPr>
              <a:t>7.8% (through the LEO) </a:t>
            </a:r>
            <a:endParaRPr sz="2400" b="1" dirty="0" smtClean="0">
              <a:solidFill>
                <a:schemeClr val="accent2"/>
              </a:solidFill>
              <a:ea typeface="ＭＳ Ｐゴシック" pitchFamily="34" charset="-128"/>
            </a:endParaRPr>
          </a:p>
          <a:p>
            <a:pPr>
              <a:lnSpc>
                <a:spcPts val="2900"/>
              </a:lnSpc>
              <a:spcBef>
                <a:spcPct val="3000"/>
              </a:spcBef>
              <a:buFont typeface="Wingdings" pitchFamily="2" charset="2"/>
              <a:buChar char="§"/>
            </a:pPr>
            <a:r>
              <a:rPr sz="2400" dirty="0" smtClean="0">
                <a:solidFill>
                  <a:schemeClr val="accent2"/>
                </a:solidFill>
                <a:ea typeface="ＭＳ Ｐゴシック" pitchFamily="34" charset="-128"/>
              </a:rPr>
              <a:t>May be a </a:t>
            </a:r>
            <a:r>
              <a:rPr sz="2400" b="1" u="sng" dirty="0" smtClean="0">
                <a:solidFill>
                  <a:schemeClr val="accent2"/>
                </a:solidFill>
                <a:ea typeface="ＭＳ Ｐゴシック" pitchFamily="34" charset="-128"/>
              </a:rPr>
              <a:t>start up </a:t>
            </a:r>
            <a:r>
              <a:rPr sz="2400" dirty="0" smtClean="0">
                <a:solidFill>
                  <a:schemeClr val="accent2"/>
                </a:solidFill>
                <a:ea typeface="ＭＳ Ｐゴシック" pitchFamily="34" charset="-128"/>
              </a:rPr>
              <a:t>or an </a:t>
            </a:r>
            <a:r>
              <a:rPr sz="2400" b="1" u="sng" dirty="0" smtClean="0">
                <a:solidFill>
                  <a:schemeClr val="accent2"/>
                </a:solidFill>
                <a:ea typeface="ＭＳ Ｐゴシック" pitchFamily="34" charset="-128"/>
              </a:rPr>
              <a:t>existing business</a:t>
            </a:r>
          </a:p>
          <a:p>
            <a:pPr>
              <a:lnSpc>
                <a:spcPts val="2900"/>
              </a:lnSpc>
              <a:spcBef>
                <a:spcPct val="3000"/>
              </a:spcBef>
              <a:buFont typeface="Wingdings" pitchFamily="2" charset="2"/>
              <a:buChar char="§"/>
            </a:pPr>
            <a:r>
              <a:rPr sz="2400" dirty="0" smtClean="0">
                <a:solidFill>
                  <a:schemeClr val="accent2"/>
                </a:solidFill>
                <a:ea typeface="ＭＳ Ｐゴシック" pitchFamily="34" charset="-128"/>
              </a:rPr>
              <a:t>Business must have </a:t>
            </a:r>
            <a:r>
              <a:rPr sz="2400" b="1" dirty="0" smtClean="0">
                <a:solidFill>
                  <a:schemeClr val="accent2"/>
                </a:solidFill>
                <a:ea typeface="ＭＳ Ｐゴシック" pitchFamily="34" charset="-128"/>
              </a:rPr>
              <a:t>Less than 10 </a:t>
            </a:r>
            <a:r>
              <a:rPr sz="2400" dirty="0" smtClean="0">
                <a:solidFill>
                  <a:schemeClr val="accent2"/>
                </a:solidFill>
                <a:ea typeface="ＭＳ Ｐゴシック" pitchFamily="34" charset="-128"/>
              </a:rPr>
              <a:t>staff &amp; turnover and/or </a:t>
            </a:r>
            <a:r>
              <a:rPr sz="2400" b="1" dirty="0" smtClean="0">
                <a:solidFill>
                  <a:schemeClr val="accent2"/>
                </a:solidFill>
                <a:ea typeface="ＭＳ Ｐゴシック" pitchFamily="34" charset="-128"/>
              </a:rPr>
              <a:t>Bal Sheet &lt; €2m</a:t>
            </a:r>
          </a:p>
          <a:p>
            <a:pPr>
              <a:lnSpc>
                <a:spcPts val="2900"/>
              </a:lnSpc>
              <a:spcBef>
                <a:spcPct val="3000"/>
              </a:spcBef>
              <a:buFont typeface="Wingdings" pitchFamily="2" charset="2"/>
              <a:buChar char="§"/>
            </a:pPr>
            <a:r>
              <a:rPr sz="2400" dirty="0" smtClean="0">
                <a:solidFill>
                  <a:schemeClr val="accent2"/>
                </a:solidFill>
                <a:ea typeface="ＭＳ Ｐゴシック" pitchFamily="34" charset="-128"/>
              </a:rPr>
              <a:t>Loans will </a:t>
            </a:r>
            <a:r>
              <a:rPr sz="2400" b="1" dirty="0" smtClean="0">
                <a:solidFill>
                  <a:schemeClr val="accent2"/>
                </a:solidFill>
                <a:ea typeface="ＭＳ Ｐゴシック" pitchFamily="34" charset="-128"/>
              </a:rPr>
              <a:t>not be provided </a:t>
            </a:r>
            <a:r>
              <a:rPr sz="2400" dirty="0" smtClean="0">
                <a:solidFill>
                  <a:schemeClr val="accent2"/>
                </a:solidFill>
                <a:ea typeface="ＭＳ Ｐゴシック" pitchFamily="34" charset="-128"/>
              </a:rPr>
              <a:t>where </a:t>
            </a:r>
            <a:r>
              <a:rPr sz="2400" b="1" dirty="0" smtClean="0">
                <a:solidFill>
                  <a:schemeClr val="accent2"/>
                </a:solidFill>
                <a:ea typeface="ＭＳ Ｐゴシック" pitchFamily="34" charset="-128"/>
              </a:rPr>
              <a:t>venture capital or grant aid </a:t>
            </a:r>
            <a:r>
              <a:rPr sz="2400" dirty="0" smtClean="0">
                <a:solidFill>
                  <a:schemeClr val="accent2"/>
                </a:solidFill>
                <a:ea typeface="ＭＳ Ｐゴシック" pitchFamily="34" charset="-128"/>
              </a:rPr>
              <a:t>is more suitable</a:t>
            </a:r>
          </a:p>
          <a:p>
            <a:endParaRPr lang="en-GB" dirty="0" smtClean="0">
              <a:solidFill>
                <a:schemeClr val="accent2"/>
              </a:solidFill>
              <a:ea typeface="ＭＳ Ｐゴシック" pitchFamily="34" charset="-128"/>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Title 3"/>
          <p:cNvSpPr>
            <a:spLocks noGrp="1"/>
          </p:cNvSpPr>
          <p:nvPr>
            <p:ph type="title"/>
          </p:nvPr>
        </p:nvSpPr>
        <p:spPr>
          <a:xfrm>
            <a:off x="971550" y="404813"/>
            <a:ext cx="7561263" cy="576262"/>
          </a:xfrm>
        </p:spPr>
        <p:txBody>
          <a:bodyPr/>
          <a:lstStyle/>
          <a:p>
            <a:pPr algn="ctr"/>
            <a:r>
              <a:rPr lang="en-GB" b="1" smtClean="0">
                <a:latin typeface="Calibri" pitchFamily="34" charset="0"/>
                <a:ea typeface="ＭＳ Ｐゴシック" pitchFamily="34" charset="-128"/>
                <a:cs typeface="Calibri" pitchFamily="34" charset="0"/>
              </a:rPr>
              <a:t>Ireland’s Best Young Entrepreneur </a:t>
            </a:r>
          </a:p>
        </p:txBody>
      </p:sp>
      <p:sp>
        <p:nvSpPr>
          <p:cNvPr id="5" name="Content Placeholder 4"/>
          <p:cNvSpPr>
            <a:spLocks noGrp="1"/>
          </p:cNvSpPr>
          <p:nvPr>
            <p:ph idx="1"/>
          </p:nvPr>
        </p:nvSpPr>
        <p:spPr>
          <a:xfrm>
            <a:off x="971550" y="1600200"/>
            <a:ext cx="7570788" cy="3773488"/>
          </a:xfrm>
        </p:spPr>
        <p:txBody>
          <a:bodyPr/>
          <a:lstStyle/>
          <a:p>
            <a:pPr>
              <a:buFont typeface="Arial" pitchFamily="34" charset="0"/>
              <a:buChar char="•"/>
              <a:defRPr/>
            </a:pPr>
            <a:r>
              <a:rPr sz="2400" dirty="0" smtClean="0">
                <a:solidFill>
                  <a:schemeClr val="accent1">
                    <a:lumMod val="75000"/>
                  </a:schemeClr>
                </a:solidFill>
              </a:rPr>
              <a:t>The Local Enterprise Office has been provided with a fund of </a:t>
            </a:r>
            <a:r>
              <a:rPr sz="2400" b="1" dirty="0" smtClean="0">
                <a:solidFill>
                  <a:schemeClr val="accent1">
                    <a:lumMod val="75000"/>
                  </a:schemeClr>
                </a:solidFill>
              </a:rPr>
              <a:t>€50,000 </a:t>
            </a:r>
            <a:r>
              <a:rPr sz="2400" dirty="0" smtClean="0">
                <a:solidFill>
                  <a:schemeClr val="accent1">
                    <a:lumMod val="75000"/>
                  </a:schemeClr>
                </a:solidFill>
              </a:rPr>
              <a:t>to invest in the three winning businesses. The overall winner of Tipperary ’s Best Young Entrepreneur may receive an investment of up to </a:t>
            </a:r>
            <a:r>
              <a:rPr sz="2400" b="1" dirty="0" smtClean="0">
                <a:solidFill>
                  <a:schemeClr val="accent1">
                    <a:lumMod val="75000"/>
                  </a:schemeClr>
                </a:solidFill>
              </a:rPr>
              <a:t>€25,000.</a:t>
            </a:r>
          </a:p>
          <a:p>
            <a:pPr>
              <a:buFont typeface="Arial" pitchFamily="34" charset="0"/>
              <a:buChar char="•"/>
              <a:defRPr/>
            </a:pPr>
            <a:r>
              <a:rPr sz="2400" dirty="0" smtClean="0">
                <a:solidFill>
                  <a:schemeClr val="accent1">
                    <a:lumMod val="75000"/>
                  </a:schemeClr>
                </a:solidFill>
              </a:rPr>
              <a:t>The competition is open to individuals aged 30 and under and will be judged under three distinct categories:</a:t>
            </a:r>
            <a:endParaRPr lang="en-GB" sz="2400" dirty="0" smtClean="0">
              <a:solidFill>
                <a:schemeClr val="accent1">
                  <a:lumMod val="75000"/>
                </a:schemeClr>
              </a:solidFill>
            </a:endParaRPr>
          </a:p>
          <a:p>
            <a:pPr lvl="3">
              <a:buFont typeface="Courier New" pitchFamily="49" charset="0"/>
              <a:buChar char="o"/>
              <a:defRPr/>
            </a:pPr>
            <a:r>
              <a:rPr lang="en-GB" sz="2000" dirty="0" smtClean="0">
                <a:solidFill>
                  <a:schemeClr val="accent2"/>
                </a:solidFill>
              </a:rPr>
              <a:t>Best new idea</a:t>
            </a:r>
          </a:p>
          <a:p>
            <a:pPr lvl="3">
              <a:buFont typeface="Courier New" pitchFamily="49" charset="0"/>
              <a:buChar char="o"/>
              <a:defRPr/>
            </a:pPr>
            <a:r>
              <a:rPr lang="en-GB" sz="2000" dirty="0" smtClean="0">
                <a:solidFill>
                  <a:schemeClr val="accent2"/>
                </a:solidFill>
              </a:rPr>
              <a:t>Best start-up business</a:t>
            </a:r>
          </a:p>
          <a:p>
            <a:pPr lvl="3">
              <a:buFont typeface="Courier New" pitchFamily="49" charset="0"/>
              <a:buChar char="o"/>
              <a:defRPr/>
            </a:pPr>
            <a:r>
              <a:rPr lang="en-GB" sz="2000" dirty="0" smtClean="0">
                <a:solidFill>
                  <a:schemeClr val="accent2"/>
                </a:solidFill>
              </a:rPr>
              <a:t>Best established business with new add-on</a:t>
            </a:r>
          </a:p>
          <a:p>
            <a:pPr>
              <a:buFont typeface="Arial" pitchFamily="34" charset="0"/>
              <a:buChar char="•"/>
              <a:defRPr/>
            </a:pPr>
            <a:endParaRPr lang="en-GB" b="1" dirty="0" smtClean="0">
              <a:solidFill>
                <a:schemeClr val="accent1">
                  <a:lumMod val="75000"/>
                </a:schemeClr>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Title 3"/>
          <p:cNvSpPr>
            <a:spLocks noGrp="1"/>
          </p:cNvSpPr>
          <p:nvPr>
            <p:ph type="title"/>
          </p:nvPr>
        </p:nvSpPr>
        <p:spPr>
          <a:xfrm>
            <a:off x="971550" y="404813"/>
            <a:ext cx="7561263" cy="576262"/>
          </a:xfrm>
        </p:spPr>
        <p:txBody>
          <a:bodyPr/>
          <a:lstStyle/>
          <a:p>
            <a:pPr algn="ctr"/>
            <a:r>
              <a:rPr lang="en-GB" b="1" smtClean="0">
                <a:solidFill>
                  <a:srgbClr val="3B3B3B"/>
                </a:solidFill>
                <a:latin typeface="Calibri" pitchFamily="34" charset="0"/>
                <a:ea typeface="ＭＳ Ｐゴシック" pitchFamily="34" charset="-128"/>
                <a:cs typeface="Calibri" pitchFamily="34" charset="0"/>
              </a:rPr>
              <a:t>Online Trading Vouchers </a:t>
            </a:r>
          </a:p>
        </p:txBody>
      </p:sp>
      <p:sp>
        <p:nvSpPr>
          <p:cNvPr id="5" name="Content Placeholder 4"/>
          <p:cNvSpPr>
            <a:spLocks noGrp="1"/>
          </p:cNvSpPr>
          <p:nvPr>
            <p:ph idx="1"/>
          </p:nvPr>
        </p:nvSpPr>
        <p:spPr>
          <a:xfrm>
            <a:off x="971550" y="1052513"/>
            <a:ext cx="7570788" cy="4608512"/>
          </a:xfrm>
        </p:spPr>
        <p:txBody>
          <a:bodyPr>
            <a:normAutofit fontScale="55000" lnSpcReduction="20000"/>
          </a:bodyPr>
          <a:lstStyle/>
          <a:p>
            <a:pPr algn="ctr">
              <a:buFont typeface="Arial" pitchFamily="34" charset="0"/>
              <a:buNone/>
              <a:defRPr/>
            </a:pPr>
            <a:r>
              <a:rPr lang="en-GB" sz="2600" dirty="0" smtClean="0">
                <a:solidFill>
                  <a:srgbClr val="3B3B3B"/>
                </a:solidFill>
              </a:rPr>
              <a:t>To Support SME’s enhance their online trading presence.</a:t>
            </a:r>
          </a:p>
          <a:p>
            <a:pPr algn="ctr">
              <a:buFont typeface="Arial" pitchFamily="34" charset="0"/>
              <a:buNone/>
              <a:defRPr/>
            </a:pPr>
            <a:r>
              <a:rPr lang="en-GB" sz="2600" b="1" dirty="0" smtClean="0">
                <a:solidFill>
                  <a:srgbClr val="3B3B3B"/>
                </a:solidFill>
              </a:rPr>
              <a:t>ONLINE TRADING VOUCHERS </a:t>
            </a:r>
            <a:r>
              <a:rPr lang="en-GB" sz="2600" dirty="0" smtClean="0">
                <a:solidFill>
                  <a:srgbClr val="3B3B3B"/>
                </a:solidFill>
              </a:rPr>
              <a:t>to the value of </a:t>
            </a:r>
            <a:r>
              <a:rPr lang="en-GB" sz="2600" b="1" dirty="0" smtClean="0">
                <a:solidFill>
                  <a:srgbClr val="3B3B3B"/>
                </a:solidFill>
              </a:rPr>
              <a:t>€2,500 </a:t>
            </a:r>
            <a:r>
              <a:rPr lang="en-GB" sz="2600" dirty="0" smtClean="0">
                <a:solidFill>
                  <a:srgbClr val="3B3B3B"/>
                </a:solidFill>
              </a:rPr>
              <a:t>are now being made available under the National Digital Strategy with a </a:t>
            </a:r>
            <a:r>
              <a:rPr lang="en-GB" sz="2600" b="1" dirty="0" smtClean="0">
                <a:solidFill>
                  <a:srgbClr val="3B3B3B"/>
                </a:solidFill>
              </a:rPr>
              <a:t>€5m </a:t>
            </a:r>
            <a:r>
              <a:rPr lang="en-GB" sz="2600" dirty="0" smtClean="0">
                <a:solidFill>
                  <a:srgbClr val="3B3B3B"/>
                </a:solidFill>
              </a:rPr>
              <a:t>fund available nationally. </a:t>
            </a:r>
          </a:p>
          <a:p>
            <a:pPr>
              <a:buFont typeface="Arial" pitchFamily="34" charset="0"/>
              <a:buNone/>
              <a:defRPr/>
            </a:pPr>
            <a:endParaRPr lang="en-GB" sz="2000" dirty="0" smtClean="0">
              <a:solidFill>
                <a:schemeClr val="accent2"/>
              </a:solidFill>
            </a:endParaRPr>
          </a:p>
          <a:p>
            <a:pPr>
              <a:buFont typeface="Arial" pitchFamily="34" charset="0"/>
              <a:buChar char="•"/>
              <a:defRPr/>
            </a:pPr>
            <a:r>
              <a:rPr lang="en-GB" sz="2900" dirty="0" smtClean="0">
                <a:solidFill>
                  <a:schemeClr val="accent2"/>
                </a:solidFill>
              </a:rPr>
              <a:t>Who is Eligible </a:t>
            </a:r>
          </a:p>
          <a:p>
            <a:pPr lvl="2">
              <a:defRPr/>
            </a:pPr>
            <a:r>
              <a:rPr lang="en-GB" sz="2600" dirty="0" smtClean="0">
                <a:solidFill>
                  <a:schemeClr val="accent1">
                    <a:lumMod val="75000"/>
                  </a:schemeClr>
                </a:solidFill>
              </a:rPr>
              <a:t>Businesses – any sector (with a limited online presence)</a:t>
            </a:r>
          </a:p>
          <a:p>
            <a:pPr lvl="2">
              <a:defRPr/>
            </a:pPr>
            <a:r>
              <a:rPr lang="en-GB" sz="2600" dirty="0" smtClean="0">
                <a:solidFill>
                  <a:schemeClr val="accent1">
                    <a:lumMod val="75000"/>
                  </a:schemeClr>
                </a:solidFill>
              </a:rPr>
              <a:t>T/o &lt; €2 Million</a:t>
            </a:r>
          </a:p>
          <a:p>
            <a:pPr lvl="2">
              <a:defRPr/>
            </a:pPr>
            <a:r>
              <a:rPr lang="en-GB" sz="2600" dirty="0" smtClean="0">
                <a:solidFill>
                  <a:schemeClr val="accent1">
                    <a:lumMod val="75000"/>
                  </a:schemeClr>
                </a:solidFill>
              </a:rPr>
              <a:t>&lt; 10 </a:t>
            </a:r>
            <a:r>
              <a:rPr lang="en-GB" sz="2600" dirty="0" smtClean="0">
                <a:solidFill>
                  <a:schemeClr val="accent1">
                    <a:lumMod val="75000"/>
                  </a:schemeClr>
                </a:solidFill>
              </a:rPr>
              <a:t>staff</a:t>
            </a:r>
          </a:p>
          <a:p>
            <a:pPr lvl="2">
              <a:defRPr/>
            </a:pPr>
            <a:r>
              <a:rPr lang="en-GB" sz="2600" dirty="0" smtClean="0">
                <a:solidFill>
                  <a:schemeClr val="accent1">
                    <a:lumMod val="75000"/>
                  </a:schemeClr>
                </a:solidFill>
              </a:rPr>
              <a:t>Chambers/ non Commercial organisations do not qualify. </a:t>
            </a:r>
          </a:p>
          <a:p>
            <a:pPr lvl="2">
              <a:defRPr/>
            </a:pPr>
            <a:endParaRPr lang="en-GB" sz="2600" dirty="0" smtClean="0">
              <a:solidFill>
                <a:schemeClr val="accent1">
                  <a:lumMod val="75000"/>
                </a:schemeClr>
              </a:solidFill>
            </a:endParaRPr>
          </a:p>
          <a:p>
            <a:pPr>
              <a:buFont typeface="Arial" pitchFamily="34" charset="0"/>
              <a:buChar char="•"/>
              <a:defRPr/>
            </a:pPr>
            <a:r>
              <a:rPr lang="en-GB" sz="2900" dirty="0" smtClean="0">
                <a:solidFill>
                  <a:schemeClr val="accent2"/>
                </a:solidFill>
              </a:rPr>
              <a:t>What is eligible </a:t>
            </a:r>
          </a:p>
          <a:p>
            <a:pPr lvl="2">
              <a:defRPr/>
            </a:pPr>
            <a:r>
              <a:rPr lang="en-GB" sz="2600" dirty="0" smtClean="0">
                <a:solidFill>
                  <a:schemeClr val="accent1">
                    <a:lumMod val="75000"/>
                  </a:schemeClr>
                </a:solidFill>
              </a:rPr>
              <a:t>Development </a:t>
            </a:r>
            <a:r>
              <a:rPr lang="en-GB" sz="2600" dirty="0" smtClean="0">
                <a:solidFill>
                  <a:schemeClr val="accent1">
                    <a:lumMod val="75000"/>
                  </a:schemeClr>
                </a:solidFill>
              </a:rPr>
              <a:t>or upgrade of an e-commerce website such as implementing online payments or booking systems</a:t>
            </a:r>
          </a:p>
          <a:p>
            <a:pPr lvl="2">
              <a:defRPr/>
            </a:pPr>
            <a:r>
              <a:rPr lang="en-GB" sz="2600" dirty="0" smtClean="0">
                <a:solidFill>
                  <a:schemeClr val="accent1">
                    <a:lumMod val="75000"/>
                  </a:schemeClr>
                </a:solidFill>
              </a:rPr>
              <a:t>Purchase of internet related software</a:t>
            </a:r>
          </a:p>
          <a:p>
            <a:pPr lvl="2">
              <a:defRPr/>
            </a:pPr>
            <a:r>
              <a:rPr lang="en-GB" sz="2600" dirty="0" smtClean="0">
                <a:solidFill>
                  <a:schemeClr val="accent1">
                    <a:lumMod val="75000"/>
                  </a:schemeClr>
                </a:solidFill>
              </a:rPr>
              <a:t>App development </a:t>
            </a:r>
          </a:p>
          <a:p>
            <a:pPr lvl="2">
              <a:defRPr/>
            </a:pPr>
            <a:r>
              <a:rPr lang="en-GB" sz="2600" dirty="0" smtClean="0">
                <a:solidFill>
                  <a:schemeClr val="accent1">
                    <a:lumMod val="75000"/>
                  </a:schemeClr>
                </a:solidFill>
              </a:rPr>
              <a:t>ICT consultancy for developing an online strategy </a:t>
            </a:r>
          </a:p>
          <a:p>
            <a:pPr lvl="2">
              <a:defRPr/>
            </a:pPr>
            <a:r>
              <a:rPr lang="en-GB" sz="2600" dirty="0" smtClean="0">
                <a:solidFill>
                  <a:schemeClr val="accent1">
                    <a:lumMod val="75000"/>
                  </a:schemeClr>
                </a:solidFill>
              </a:rPr>
              <a:t>Web based advertising campaigns</a:t>
            </a:r>
          </a:p>
          <a:p>
            <a:pPr marL="342900" lvl="2" indent="-342900">
              <a:lnSpc>
                <a:spcPct val="90000"/>
              </a:lnSpc>
              <a:buFont typeface="Arial" pitchFamily="34" charset="0"/>
              <a:buChar char="•"/>
              <a:defRPr/>
            </a:pPr>
            <a:r>
              <a:rPr lang="en-GB" sz="2900" dirty="0" smtClean="0">
                <a:solidFill>
                  <a:schemeClr val="accent2"/>
                </a:solidFill>
                <a:latin typeface="Calibri" pitchFamily="34" charset="0"/>
                <a:cs typeface="Calibri" pitchFamily="34" charset="0"/>
              </a:rPr>
              <a:t>50</a:t>
            </a:r>
            <a:r>
              <a:rPr lang="en-GB" sz="2900" dirty="0" smtClean="0">
                <a:solidFill>
                  <a:schemeClr val="accent2"/>
                </a:solidFill>
                <a:latin typeface="Calibri" pitchFamily="34" charset="0"/>
                <a:cs typeface="Calibri" pitchFamily="34" charset="0"/>
              </a:rPr>
              <a:t>% of eligible expenditure </a:t>
            </a:r>
          </a:p>
          <a:p>
            <a:pPr marL="342900" lvl="2" indent="-342900">
              <a:lnSpc>
                <a:spcPct val="90000"/>
              </a:lnSpc>
              <a:buFont typeface="Arial" pitchFamily="34" charset="0"/>
              <a:buChar char="•"/>
              <a:defRPr/>
            </a:pPr>
            <a:endParaRPr lang="en-GB" sz="2900" dirty="0" smtClean="0">
              <a:solidFill>
                <a:schemeClr val="accent2"/>
              </a:solidFill>
              <a:latin typeface="Calibri" pitchFamily="34" charset="0"/>
              <a:cs typeface="Calibri" pitchFamily="34" charset="0"/>
            </a:endParaRPr>
          </a:p>
          <a:p>
            <a:pPr marL="342900" lvl="2" indent="-342900">
              <a:lnSpc>
                <a:spcPct val="90000"/>
              </a:lnSpc>
              <a:buFont typeface="Arial" pitchFamily="34" charset="0"/>
              <a:buChar char="•"/>
              <a:defRPr/>
            </a:pPr>
            <a:r>
              <a:rPr lang="en-GB" sz="2900" dirty="0" smtClean="0">
                <a:solidFill>
                  <a:schemeClr val="accent2"/>
                </a:solidFill>
                <a:latin typeface="Calibri" pitchFamily="34" charset="0"/>
                <a:cs typeface="Calibri" pitchFamily="34" charset="0"/>
              </a:rPr>
              <a:t>Applicants will receive individual Mentoring to formulate a web strategy and  2 Information evenings  are planned for 17 &amp; 22 September.  </a:t>
            </a:r>
            <a:endParaRPr lang="en-GB" sz="2900" dirty="0" smtClean="0">
              <a:solidFill>
                <a:schemeClr val="accent2"/>
              </a:solidFill>
              <a:latin typeface="Calibri" pitchFamily="34" charset="0"/>
              <a:cs typeface="Calibri" pitchFamily="34" charset="0"/>
            </a:endParaRPr>
          </a:p>
          <a:p>
            <a:pPr marL="342900" lvl="2" indent="-342900">
              <a:lnSpc>
                <a:spcPct val="90000"/>
              </a:lnSpc>
              <a:buFont typeface="Arial" pitchFamily="34" charset="0"/>
              <a:buChar char="•"/>
              <a:defRPr/>
            </a:pPr>
            <a:endParaRPr lang="en-GB" sz="2300" dirty="0" smtClean="0">
              <a:solidFill>
                <a:schemeClr val="accent2"/>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550" y="404465"/>
            <a:ext cx="7560890" cy="432247"/>
          </a:xfrm>
        </p:spPr>
        <p:txBody>
          <a:bodyPr/>
          <a:lstStyle/>
          <a:p>
            <a:pPr algn="ctr"/>
            <a:r>
              <a:rPr lang="en-IE" b="1" dirty="0" smtClean="0">
                <a:solidFill>
                  <a:schemeClr val="accent1">
                    <a:lumMod val="75000"/>
                  </a:schemeClr>
                </a:solidFill>
              </a:rPr>
              <a:t>Retail  Specific Initiatives  </a:t>
            </a:r>
            <a:endParaRPr lang="en-US" b="1" dirty="0">
              <a:solidFill>
                <a:schemeClr val="accent1">
                  <a:lumMod val="75000"/>
                </a:schemeClr>
              </a:solidFill>
            </a:endParaRPr>
          </a:p>
        </p:txBody>
      </p:sp>
      <p:sp>
        <p:nvSpPr>
          <p:cNvPr id="3" name="Content Placeholder 2"/>
          <p:cNvSpPr>
            <a:spLocks noGrp="1"/>
          </p:cNvSpPr>
          <p:nvPr>
            <p:ph idx="1"/>
          </p:nvPr>
        </p:nvSpPr>
        <p:spPr>
          <a:xfrm>
            <a:off x="971600" y="1052735"/>
            <a:ext cx="7571184" cy="4320481"/>
          </a:xfrm>
        </p:spPr>
        <p:txBody>
          <a:bodyPr>
            <a:noAutofit/>
          </a:bodyPr>
          <a:lstStyle/>
          <a:p>
            <a:pPr lvl="3">
              <a:buFont typeface="Arial" pitchFamily="34" charset="0"/>
              <a:buChar char="•"/>
              <a:defRPr/>
            </a:pPr>
            <a:r>
              <a:rPr lang="en-GB" sz="1600" dirty="0" smtClean="0">
                <a:solidFill>
                  <a:schemeClr val="accent2"/>
                </a:solidFill>
              </a:rPr>
              <a:t>Fund special initiatives and activities designed to increase foot fall and spend in the County </a:t>
            </a:r>
            <a:r>
              <a:rPr lang="en-GB" sz="1600" dirty="0" err="1" smtClean="0">
                <a:solidFill>
                  <a:schemeClr val="accent2"/>
                </a:solidFill>
              </a:rPr>
              <a:t>eg</a:t>
            </a:r>
            <a:r>
              <a:rPr lang="en-GB" sz="1600" dirty="0" smtClean="0">
                <a:solidFill>
                  <a:schemeClr val="accent2"/>
                </a:solidFill>
              </a:rPr>
              <a:t>   Christmas Promotional Campaign in Conjunction with Tipp FM . </a:t>
            </a:r>
            <a:r>
              <a:rPr lang="en-GB" sz="1600" i="1" dirty="0" smtClean="0">
                <a:solidFill>
                  <a:schemeClr val="accent2"/>
                </a:solidFill>
              </a:rPr>
              <a:t>(Expression </a:t>
            </a:r>
            <a:r>
              <a:rPr lang="en-GB" sz="1600" i="1" dirty="0" smtClean="0">
                <a:solidFill>
                  <a:schemeClr val="accent2"/>
                </a:solidFill>
              </a:rPr>
              <a:t>of </a:t>
            </a:r>
            <a:r>
              <a:rPr lang="en-GB" sz="1600" i="1" dirty="0" smtClean="0">
                <a:solidFill>
                  <a:schemeClr val="accent2"/>
                </a:solidFill>
              </a:rPr>
              <a:t>interest form).  </a:t>
            </a:r>
            <a:r>
              <a:rPr lang="en-GB" sz="1600" b="1" dirty="0" smtClean="0">
                <a:solidFill>
                  <a:schemeClr val="accent2"/>
                </a:solidFill>
              </a:rPr>
              <a:t>Requirement to Add value </a:t>
            </a:r>
            <a:endParaRPr lang="en-US" sz="1600" b="1" dirty="0" smtClean="0">
              <a:solidFill>
                <a:schemeClr val="accent2"/>
              </a:solidFill>
            </a:endParaRPr>
          </a:p>
          <a:p>
            <a:pPr lvl="3">
              <a:buFont typeface="Arial" pitchFamily="34" charset="0"/>
              <a:buChar char="•"/>
              <a:defRPr/>
            </a:pPr>
            <a:r>
              <a:rPr lang="en-GB" sz="1600" dirty="0" smtClean="0">
                <a:solidFill>
                  <a:schemeClr val="accent2"/>
                </a:solidFill>
              </a:rPr>
              <a:t>Provide financial resources to assist groups organise worthwhile fairs and events capable of attracting in outside visitors. </a:t>
            </a:r>
            <a:endParaRPr lang="en-US" sz="1600" dirty="0" smtClean="0">
              <a:solidFill>
                <a:schemeClr val="accent2"/>
              </a:solidFill>
            </a:endParaRPr>
          </a:p>
          <a:p>
            <a:pPr lvl="3">
              <a:buFont typeface="Arial" pitchFamily="34" charset="0"/>
              <a:buChar char="•"/>
              <a:defRPr/>
            </a:pPr>
            <a:r>
              <a:rPr lang="en-GB" sz="1600" dirty="0" smtClean="0">
                <a:solidFill>
                  <a:schemeClr val="accent2"/>
                </a:solidFill>
              </a:rPr>
              <a:t>Support the Retail </a:t>
            </a:r>
            <a:r>
              <a:rPr lang="en-GB" sz="1600" dirty="0" smtClean="0">
                <a:solidFill>
                  <a:schemeClr val="accent2"/>
                </a:solidFill>
              </a:rPr>
              <a:t>Sector across the County  </a:t>
            </a:r>
            <a:r>
              <a:rPr lang="en-GB" sz="1600" dirty="0" smtClean="0">
                <a:solidFill>
                  <a:schemeClr val="accent2"/>
                </a:solidFill>
              </a:rPr>
              <a:t>to develop a series of actions designed to attract new, retain existing customers and encourage </a:t>
            </a:r>
            <a:r>
              <a:rPr lang="en-GB" sz="1600" dirty="0" smtClean="0">
                <a:solidFill>
                  <a:schemeClr val="accent2"/>
                </a:solidFill>
              </a:rPr>
              <a:t>increased </a:t>
            </a:r>
            <a:r>
              <a:rPr lang="en-GB" sz="1600" dirty="0" smtClean="0">
                <a:solidFill>
                  <a:schemeClr val="accent2"/>
                </a:solidFill>
              </a:rPr>
              <a:t>spend. </a:t>
            </a:r>
            <a:endParaRPr lang="en-US" sz="1600" dirty="0" smtClean="0">
              <a:solidFill>
                <a:schemeClr val="accent2"/>
              </a:solidFill>
            </a:endParaRPr>
          </a:p>
          <a:p>
            <a:pPr lvl="3">
              <a:buFont typeface="Arial" pitchFamily="34" charset="0"/>
              <a:buChar char="•"/>
              <a:defRPr/>
            </a:pPr>
            <a:r>
              <a:rPr lang="en-GB" sz="1600" dirty="0" smtClean="0">
                <a:solidFill>
                  <a:schemeClr val="accent2"/>
                </a:solidFill>
              </a:rPr>
              <a:t>Encourage the Sector to develop online trading activities to complement their existing business and enhance their profile. </a:t>
            </a:r>
            <a:r>
              <a:rPr lang="en-GB" sz="1600" dirty="0" smtClean="0">
                <a:solidFill>
                  <a:schemeClr val="accent2"/>
                </a:solidFill>
              </a:rPr>
              <a:t>Maximise </a:t>
            </a:r>
            <a:r>
              <a:rPr lang="en-GB" sz="1600" dirty="0" smtClean="0">
                <a:solidFill>
                  <a:schemeClr val="accent2"/>
                </a:solidFill>
              </a:rPr>
              <a:t>the New Trading on Line Voucher Scheme </a:t>
            </a:r>
            <a:r>
              <a:rPr lang="en-GB" sz="1600" dirty="0" smtClean="0">
                <a:solidFill>
                  <a:schemeClr val="accent2"/>
                </a:solidFill>
              </a:rPr>
              <a:t> </a:t>
            </a:r>
            <a:r>
              <a:rPr lang="en-GB" sz="1600" dirty="0" smtClean="0">
                <a:solidFill>
                  <a:schemeClr val="accent2"/>
                </a:solidFill>
              </a:rPr>
              <a:t>in Tipperary. </a:t>
            </a:r>
            <a:endParaRPr lang="en-GB" sz="1600" dirty="0" smtClean="0">
              <a:solidFill>
                <a:schemeClr val="accent2"/>
              </a:solidFill>
            </a:endParaRPr>
          </a:p>
          <a:p>
            <a:pPr lvl="3">
              <a:buFont typeface="Arial" pitchFamily="34" charset="0"/>
              <a:buChar char="•"/>
              <a:defRPr/>
            </a:pPr>
            <a:r>
              <a:rPr lang="en-GB" sz="1600" dirty="0" smtClean="0">
                <a:solidFill>
                  <a:schemeClr val="accent2"/>
                </a:solidFill>
              </a:rPr>
              <a:t>GIBO (Getting Irish Business On Line) training and support for retailers who lack a web presence or </a:t>
            </a:r>
            <a:r>
              <a:rPr lang="en-GB" sz="1600" dirty="0" smtClean="0">
                <a:solidFill>
                  <a:schemeClr val="accent2"/>
                </a:solidFill>
              </a:rPr>
              <a:t>e-</a:t>
            </a:r>
            <a:r>
              <a:rPr lang="en-GB" sz="1600" dirty="0" err="1" smtClean="0">
                <a:solidFill>
                  <a:schemeClr val="accent2"/>
                </a:solidFill>
              </a:rPr>
              <a:t>zine</a:t>
            </a:r>
            <a:r>
              <a:rPr lang="en-GB" sz="1600" dirty="0" smtClean="0">
                <a:solidFill>
                  <a:schemeClr val="accent2"/>
                </a:solidFill>
              </a:rPr>
              <a:t> </a:t>
            </a:r>
            <a:r>
              <a:rPr lang="en-GB" sz="1600" dirty="0" smtClean="0">
                <a:solidFill>
                  <a:schemeClr val="accent2"/>
                </a:solidFill>
              </a:rPr>
              <a:t>etc. </a:t>
            </a:r>
            <a:endParaRPr lang="en-US" sz="1600" dirty="0" smtClean="0">
              <a:solidFill>
                <a:schemeClr val="accent2"/>
              </a:solidFill>
            </a:endParaRPr>
          </a:p>
          <a:p>
            <a:pPr lvl="3">
              <a:buFont typeface="Arial" pitchFamily="34" charset="0"/>
              <a:buChar char="•"/>
              <a:defRPr/>
            </a:pPr>
            <a:r>
              <a:rPr lang="en-GB" sz="1600" dirty="0" smtClean="0">
                <a:solidFill>
                  <a:schemeClr val="accent2"/>
                </a:solidFill>
              </a:rPr>
              <a:t> </a:t>
            </a:r>
            <a:r>
              <a:rPr lang="en-GB" sz="1600" dirty="0" smtClean="0">
                <a:solidFill>
                  <a:schemeClr val="accent2"/>
                </a:solidFill>
              </a:rPr>
              <a:t>commission </a:t>
            </a:r>
            <a:r>
              <a:rPr lang="en-GB" sz="1600" dirty="0" smtClean="0">
                <a:solidFill>
                  <a:schemeClr val="accent2"/>
                </a:solidFill>
              </a:rPr>
              <a:t>the redesign of Tipperary Directory.ie to support local business. This facility will give small scale enterprises free access to global </a:t>
            </a:r>
            <a:r>
              <a:rPr lang="en-GB" sz="1800" dirty="0" smtClean="0">
                <a:solidFill>
                  <a:schemeClr val="accent2"/>
                </a:solidFill>
              </a:rPr>
              <a:t>markets. </a:t>
            </a:r>
            <a:endParaRPr lang="en-GB" sz="1800" dirty="0" smtClean="0">
              <a:solidFill>
                <a:schemeClr val="accent2"/>
              </a:solidFill>
            </a:endParaRPr>
          </a:p>
          <a:p>
            <a:pPr lvl="3">
              <a:buFont typeface="Arial" pitchFamily="34" charset="0"/>
              <a:buChar char="•"/>
              <a:defRPr/>
            </a:pPr>
            <a:r>
              <a:rPr lang="en-GB" sz="1800" b="1" dirty="0" smtClean="0">
                <a:solidFill>
                  <a:schemeClr val="accent2"/>
                </a:solidFill>
              </a:rPr>
              <a:t>Consultation – what can we do for you ?</a:t>
            </a:r>
          </a:p>
          <a:p>
            <a:pPr lvl="3">
              <a:buFont typeface="Arial" pitchFamily="34" charset="0"/>
              <a:buChar char="•"/>
              <a:defRPr/>
            </a:pPr>
            <a:endParaRPr lang="en-US" sz="1800" b="1" dirty="0" smtClean="0">
              <a:solidFill>
                <a:schemeClr val="accent2"/>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E" b="1" dirty="0" smtClean="0">
                <a:solidFill>
                  <a:schemeClr val="accent1">
                    <a:lumMod val="75000"/>
                  </a:schemeClr>
                </a:solidFill>
              </a:rPr>
              <a:t>Where do we go from Here ?</a:t>
            </a:r>
            <a:endParaRPr lang="en-US" b="1" dirty="0">
              <a:solidFill>
                <a:schemeClr val="accent1">
                  <a:lumMod val="75000"/>
                </a:schemeClr>
              </a:solidFill>
            </a:endParaRPr>
          </a:p>
        </p:txBody>
      </p:sp>
      <p:sp>
        <p:nvSpPr>
          <p:cNvPr id="3" name="Content Placeholder 2"/>
          <p:cNvSpPr>
            <a:spLocks noGrp="1"/>
          </p:cNvSpPr>
          <p:nvPr>
            <p:ph idx="1"/>
          </p:nvPr>
        </p:nvSpPr>
        <p:spPr/>
        <p:txBody>
          <a:bodyPr>
            <a:normAutofit lnSpcReduction="10000"/>
          </a:bodyPr>
          <a:lstStyle/>
          <a:p>
            <a:endParaRPr lang="en-IE" dirty="0" smtClean="0"/>
          </a:p>
          <a:p>
            <a:r>
              <a:rPr lang="en-IE" sz="2800" b="1" dirty="0" smtClean="0">
                <a:solidFill>
                  <a:schemeClr val="accent2">
                    <a:lumMod val="60000"/>
                    <a:lumOff val="40000"/>
                  </a:schemeClr>
                </a:solidFill>
              </a:rPr>
              <a:t>Consultation with the County’s Retailers, Chambers and Business Associations</a:t>
            </a:r>
          </a:p>
          <a:p>
            <a:endParaRPr lang="en-IE" sz="2800" b="1" dirty="0" smtClean="0">
              <a:solidFill>
                <a:schemeClr val="accent2">
                  <a:lumMod val="60000"/>
                  <a:lumOff val="40000"/>
                </a:schemeClr>
              </a:solidFill>
            </a:endParaRPr>
          </a:p>
          <a:p>
            <a:r>
              <a:rPr lang="en-IE" sz="2800" b="1" dirty="0" smtClean="0">
                <a:solidFill>
                  <a:schemeClr val="accent2">
                    <a:lumMod val="60000"/>
                    <a:lumOff val="40000"/>
                  </a:schemeClr>
                </a:solidFill>
              </a:rPr>
              <a:t>At agreed Locations across the County</a:t>
            </a:r>
          </a:p>
          <a:p>
            <a:endParaRPr lang="en-IE" sz="2800" b="1" dirty="0" smtClean="0">
              <a:solidFill>
                <a:schemeClr val="accent2">
                  <a:lumMod val="60000"/>
                  <a:lumOff val="40000"/>
                </a:schemeClr>
              </a:solidFill>
            </a:endParaRPr>
          </a:p>
          <a:p>
            <a:r>
              <a:rPr lang="en-IE" sz="2800" b="1" dirty="0" smtClean="0">
                <a:solidFill>
                  <a:schemeClr val="accent2">
                    <a:lumMod val="60000"/>
                    <a:lumOff val="40000"/>
                  </a:schemeClr>
                </a:solidFill>
              </a:rPr>
              <a:t>Time Frame before year end</a:t>
            </a:r>
          </a:p>
          <a:p>
            <a:endParaRPr lang="en-IE" sz="2800" b="1" dirty="0" smtClean="0">
              <a:solidFill>
                <a:schemeClr val="accent2">
                  <a:lumMod val="60000"/>
                  <a:lumOff val="40000"/>
                </a:schemeClr>
              </a:solidFill>
            </a:endParaRPr>
          </a:p>
          <a:p>
            <a:r>
              <a:rPr lang="en-IE" sz="2800" b="1" dirty="0" smtClean="0">
                <a:solidFill>
                  <a:schemeClr val="accent2">
                    <a:lumMod val="60000"/>
                    <a:lumOff val="40000"/>
                  </a:schemeClr>
                </a:solidFill>
              </a:rPr>
              <a:t>Respond 	</a:t>
            </a:r>
            <a:endParaRPr lang="en-US" sz="2800" b="1" dirty="0">
              <a:solidFill>
                <a:schemeClr val="accent2">
                  <a:lumMod val="60000"/>
                  <a:lumOff val="40000"/>
                </a:schemeClr>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550" y="404465"/>
            <a:ext cx="7560890" cy="936303"/>
          </a:xfrm>
        </p:spPr>
        <p:txBody>
          <a:bodyPr/>
          <a:lstStyle/>
          <a:p>
            <a:pPr algn="ctr"/>
            <a:r>
              <a:rPr lang="en-IE" b="1" dirty="0" smtClean="0">
                <a:solidFill>
                  <a:schemeClr val="accent2">
                    <a:lumMod val="60000"/>
                    <a:lumOff val="40000"/>
                  </a:schemeClr>
                </a:solidFill>
              </a:rPr>
              <a:t>Thank You</a:t>
            </a:r>
            <a:br>
              <a:rPr lang="en-IE" b="1" dirty="0" smtClean="0">
                <a:solidFill>
                  <a:schemeClr val="accent2">
                    <a:lumMod val="60000"/>
                    <a:lumOff val="40000"/>
                  </a:schemeClr>
                </a:solidFill>
              </a:rPr>
            </a:br>
            <a:endParaRPr lang="en-US" b="1" dirty="0">
              <a:solidFill>
                <a:schemeClr val="accent2">
                  <a:lumMod val="60000"/>
                  <a:lumOff val="40000"/>
                </a:schemeClr>
              </a:solidFill>
            </a:endParaRPr>
          </a:p>
        </p:txBody>
      </p:sp>
      <p:sp>
        <p:nvSpPr>
          <p:cNvPr id="3" name="Content Placeholder 2"/>
          <p:cNvSpPr>
            <a:spLocks noGrp="1"/>
          </p:cNvSpPr>
          <p:nvPr>
            <p:ph idx="1"/>
          </p:nvPr>
        </p:nvSpPr>
        <p:spPr/>
        <p:txBody>
          <a:bodyPr/>
          <a:lstStyle/>
          <a:p>
            <a:endParaRPr lang="en-IE" dirty="0" smtClean="0"/>
          </a:p>
          <a:p>
            <a:pPr algn="ctr">
              <a:buNone/>
            </a:pPr>
            <a:r>
              <a:rPr lang="en-IE" b="1" dirty="0" smtClean="0">
                <a:solidFill>
                  <a:schemeClr val="accent1">
                    <a:lumMod val="75000"/>
                  </a:schemeClr>
                </a:solidFill>
              </a:rPr>
              <a:t>Rita Guinan</a:t>
            </a:r>
            <a:endParaRPr lang="en-US" dirty="0" smtClean="0">
              <a:solidFill>
                <a:schemeClr val="accent1">
                  <a:lumMod val="75000"/>
                </a:schemeClr>
              </a:solidFill>
            </a:endParaRPr>
          </a:p>
          <a:p>
            <a:pPr algn="ctr">
              <a:buNone/>
            </a:pPr>
            <a:r>
              <a:rPr lang="en-IE" b="1" dirty="0" smtClean="0">
                <a:solidFill>
                  <a:schemeClr val="accent1">
                    <a:lumMod val="75000"/>
                  </a:schemeClr>
                </a:solidFill>
              </a:rPr>
              <a:t>Head of Local Enterprise Tipperary </a:t>
            </a:r>
            <a:endParaRPr lang="en-US" dirty="0" smtClean="0">
              <a:solidFill>
                <a:schemeClr val="accent1">
                  <a:lumMod val="75000"/>
                </a:schemeClr>
              </a:solidFill>
            </a:endParaRPr>
          </a:p>
          <a:p>
            <a:pPr algn="ctr">
              <a:buNone/>
            </a:pPr>
            <a:r>
              <a:rPr lang="en-IE" b="1" dirty="0" err="1" smtClean="0">
                <a:solidFill>
                  <a:schemeClr val="accent1">
                    <a:lumMod val="75000"/>
                  </a:schemeClr>
                </a:solidFill>
              </a:rPr>
              <a:t>Ballingarrane</a:t>
            </a:r>
            <a:r>
              <a:rPr lang="en-IE" b="1" dirty="0" smtClean="0">
                <a:solidFill>
                  <a:schemeClr val="accent1">
                    <a:lumMod val="75000"/>
                  </a:schemeClr>
                </a:solidFill>
              </a:rPr>
              <a:t> House, </a:t>
            </a:r>
            <a:r>
              <a:rPr lang="en-IE" b="1" dirty="0" err="1" smtClean="0">
                <a:solidFill>
                  <a:schemeClr val="accent1">
                    <a:lumMod val="75000"/>
                  </a:schemeClr>
                </a:solidFill>
              </a:rPr>
              <a:t>Ballingarrane</a:t>
            </a:r>
            <a:r>
              <a:rPr lang="en-IE" b="1" dirty="0" smtClean="0">
                <a:solidFill>
                  <a:schemeClr val="accent1">
                    <a:lumMod val="75000"/>
                  </a:schemeClr>
                </a:solidFill>
              </a:rPr>
              <a:t> Science &amp; Technology Park, </a:t>
            </a:r>
            <a:r>
              <a:rPr lang="en-IE" b="1" dirty="0" err="1" smtClean="0">
                <a:solidFill>
                  <a:schemeClr val="accent1">
                    <a:lumMod val="75000"/>
                  </a:schemeClr>
                </a:solidFill>
              </a:rPr>
              <a:t>Cahir</a:t>
            </a:r>
            <a:r>
              <a:rPr lang="en-IE" b="1" dirty="0" smtClean="0">
                <a:solidFill>
                  <a:schemeClr val="accent1">
                    <a:lumMod val="75000"/>
                  </a:schemeClr>
                </a:solidFill>
              </a:rPr>
              <a:t> Road, Clonmel </a:t>
            </a:r>
            <a:endParaRPr lang="en-US" dirty="0" smtClean="0">
              <a:solidFill>
                <a:schemeClr val="accent1">
                  <a:lumMod val="75000"/>
                </a:schemeClr>
              </a:solidFill>
            </a:endParaRPr>
          </a:p>
          <a:p>
            <a:pPr algn="ctr">
              <a:buNone/>
            </a:pPr>
            <a:r>
              <a:rPr lang="en-IE" b="1" dirty="0" smtClean="0">
                <a:solidFill>
                  <a:schemeClr val="accent1">
                    <a:lumMod val="75000"/>
                  </a:schemeClr>
                </a:solidFill>
              </a:rPr>
              <a:t>and Civic Offices, Limerick Road, Nenagh, Co. Tipperary</a:t>
            </a:r>
            <a:endParaRPr lang="en-US" dirty="0" smtClean="0">
              <a:solidFill>
                <a:schemeClr val="accent1">
                  <a:lumMod val="75000"/>
                </a:schemeClr>
              </a:solidFill>
            </a:endParaRPr>
          </a:p>
          <a:p>
            <a:pPr algn="ctr">
              <a:buNone/>
            </a:pPr>
            <a:r>
              <a:rPr lang="en-IE" b="1" dirty="0" smtClean="0">
                <a:solidFill>
                  <a:schemeClr val="accent1">
                    <a:lumMod val="75000"/>
                  </a:schemeClr>
                </a:solidFill>
              </a:rPr>
              <a:t>Clonmel: 052-6129466   Direct Line Nenagh : 0761 06 6574 or 087-9207700</a:t>
            </a:r>
            <a:endParaRPr lang="en-US" dirty="0" smtClean="0">
              <a:solidFill>
                <a:schemeClr val="accent1">
                  <a:lumMod val="75000"/>
                </a:schemeClr>
              </a:solidFill>
            </a:endParaRPr>
          </a:p>
          <a:p>
            <a:pPr algn="ctr">
              <a:buNone/>
            </a:pPr>
            <a:r>
              <a:rPr lang="en-US" u="sng" dirty="0" smtClean="0">
                <a:solidFill>
                  <a:schemeClr val="accent1">
                    <a:lumMod val="75000"/>
                  </a:schemeClr>
                </a:solidFill>
                <a:hlinkClick r:id="rId2"/>
              </a:rPr>
              <a:t>www.localenterprise.ie/tipperary</a:t>
            </a:r>
            <a:endParaRPr lang="en-US" dirty="0">
              <a:solidFill>
                <a:schemeClr val="accent1">
                  <a:lumMod val="75000"/>
                </a:schemeClr>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3"/>
          <p:cNvSpPr>
            <a:spLocks noGrp="1"/>
          </p:cNvSpPr>
          <p:nvPr>
            <p:ph type="title"/>
          </p:nvPr>
        </p:nvSpPr>
        <p:spPr>
          <a:xfrm>
            <a:off x="755650" y="333375"/>
            <a:ext cx="7345363" cy="935385"/>
          </a:xfrm>
        </p:spPr>
        <p:txBody>
          <a:bodyPr>
            <a:normAutofit fontScale="90000"/>
          </a:bodyPr>
          <a:lstStyle/>
          <a:p>
            <a:pPr algn="ctr"/>
            <a:r>
              <a:rPr lang="en-IE" sz="4000" b="1" dirty="0" smtClean="0">
                <a:latin typeface="Calibri" pitchFamily="34" charset="0"/>
                <a:ea typeface="ＭＳ Ｐゴシック" pitchFamily="34" charset="-128"/>
                <a:cs typeface="Calibri" pitchFamily="34" charset="0"/>
              </a:rPr>
              <a:t>Enterprise Staff </a:t>
            </a:r>
            <a:r>
              <a:rPr lang="en-IE" sz="4000" b="1" dirty="0" smtClean="0">
                <a:latin typeface="Calibri" pitchFamily="34" charset="0"/>
                <a:ea typeface="ＭＳ Ｐゴシック" pitchFamily="34" charset="-128"/>
                <a:cs typeface="Calibri" pitchFamily="34" charset="0"/>
              </a:rPr>
              <a:t/>
            </a:r>
            <a:br>
              <a:rPr lang="en-IE" sz="4000" b="1" dirty="0" smtClean="0">
                <a:latin typeface="Calibri" pitchFamily="34" charset="0"/>
                <a:ea typeface="ＭＳ Ｐゴシック" pitchFamily="34" charset="-128"/>
                <a:cs typeface="Calibri" pitchFamily="34" charset="0"/>
              </a:rPr>
            </a:br>
            <a:r>
              <a:rPr lang="en-US" sz="3100" b="1" dirty="0" smtClean="0">
                <a:solidFill>
                  <a:schemeClr val="accent1">
                    <a:lumMod val="75000"/>
                  </a:schemeClr>
                </a:solidFill>
              </a:rPr>
              <a:t>Rita </a:t>
            </a:r>
            <a:r>
              <a:rPr lang="en-US" sz="3100" b="1" dirty="0" smtClean="0">
                <a:solidFill>
                  <a:schemeClr val="accent1">
                    <a:lumMod val="75000"/>
                  </a:schemeClr>
                </a:solidFill>
              </a:rPr>
              <a:t>Guinan</a:t>
            </a:r>
            <a:endParaRPr lang="en-US" sz="3100" b="1" dirty="0" smtClean="0">
              <a:latin typeface="Calibri" pitchFamily="34" charset="0"/>
              <a:ea typeface="ＭＳ Ｐゴシック" pitchFamily="34" charset="-128"/>
              <a:cs typeface="Calibri" pitchFamily="34" charset="0"/>
            </a:endParaRPr>
          </a:p>
        </p:txBody>
      </p:sp>
      <p:sp>
        <p:nvSpPr>
          <p:cNvPr id="5" name="Content Placeholder 4"/>
          <p:cNvSpPr>
            <a:spLocks noGrp="1"/>
          </p:cNvSpPr>
          <p:nvPr>
            <p:ph sz="half" idx="1"/>
          </p:nvPr>
        </p:nvSpPr>
        <p:spPr>
          <a:xfrm>
            <a:off x="971550" y="1600200"/>
            <a:ext cx="3524250" cy="4133850"/>
          </a:xfrm>
        </p:spPr>
        <p:txBody>
          <a:bodyPr/>
          <a:lstStyle/>
          <a:p>
            <a:pPr algn="ctr">
              <a:buFont typeface="Arial" pitchFamily="34" charset="0"/>
              <a:buNone/>
              <a:defRPr/>
            </a:pPr>
            <a:r>
              <a:rPr sz="2800" b="1" dirty="0" smtClean="0">
                <a:solidFill>
                  <a:schemeClr val="accent2"/>
                </a:solidFill>
              </a:rPr>
              <a:t>Nenagh </a:t>
            </a:r>
            <a:endParaRPr sz="2800" b="1" dirty="0" smtClean="0">
              <a:solidFill>
                <a:schemeClr val="accent2"/>
              </a:solidFill>
            </a:endParaRPr>
          </a:p>
          <a:p>
            <a:pPr>
              <a:buFont typeface="Arial" pitchFamily="34" charset="0"/>
              <a:buChar char="•"/>
              <a:defRPr/>
            </a:pPr>
            <a:r>
              <a:rPr sz="2800" b="1" dirty="0" smtClean="0">
                <a:solidFill>
                  <a:schemeClr val="accent1">
                    <a:lumMod val="75000"/>
                  </a:schemeClr>
                </a:solidFill>
              </a:rPr>
              <a:t>Eleanor Forrest</a:t>
            </a:r>
          </a:p>
          <a:p>
            <a:pPr>
              <a:buFont typeface="Arial" pitchFamily="34" charset="0"/>
              <a:buChar char="•"/>
              <a:defRPr/>
            </a:pPr>
            <a:r>
              <a:rPr sz="2800" b="1" dirty="0" smtClean="0">
                <a:solidFill>
                  <a:schemeClr val="accent1">
                    <a:lumMod val="75000"/>
                  </a:schemeClr>
                </a:solidFill>
              </a:rPr>
              <a:t>Geraldine Manning</a:t>
            </a:r>
          </a:p>
          <a:p>
            <a:pPr>
              <a:buFont typeface="Arial" pitchFamily="34" charset="0"/>
              <a:buChar char="•"/>
              <a:defRPr/>
            </a:pPr>
            <a:r>
              <a:rPr sz="2800" b="1" dirty="0" smtClean="0">
                <a:solidFill>
                  <a:schemeClr val="accent1">
                    <a:lumMod val="75000"/>
                  </a:schemeClr>
                </a:solidFill>
              </a:rPr>
              <a:t>Madeline Ryan </a:t>
            </a:r>
          </a:p>
        </p:txBody>
      </p:sp>
      <p:sp>
        <p:nvSpPr>
          <p:cNvPr id="6" name="Content Placeholder 5"/>
          <p:cNvSpPr>
            <a:spLocks noGrp="1"/>
          </p:cNvSpPr>
          <p:nvPr>
            <p:ph sz="half" idx="2"/>
          </p:nvPr>
        </p:nvSpPr>
        <p:spPr>
          <a:xfrm>
            <a:off x="4953000" y="1600200"/>
            <a:ext cx="3733800" cy="4205288"/>
          </a:xfrm>
        </p:spPr>
        <p:txBody>
          <a:bodyPr/>
          <a:lstStyle/>
          <a:p>
            <a:pPr algn="ctr">
              <a:buFont typeface="Arial" pitchFamily="34" charset="0"/>
              <a:buNone/>
              <a:defRPr/>
            </a:pPr>
            <a:r>
              <a:rPr sz="2800" b="1" dirty="0" err="1" smtClean="0">
                <a:solidFill>
                  <a:schemeClr val="accent2"/>
                </a:solidFill>
              </a:rPr>
              <a:t>Clonmel</a:t>
            </a:r>
            <a:r>
              <a:rPr sz="2800" b="1" dirty="0" smtClean="0">
                <a:solidFill>
                  <a:schemeClr val="accent2"/>
                </a:solidFill>
              </a:rPr>
              <a:t> </a:t>
            </a:r>
          </a:p>
          <a:p>
            <a:pPr>
              <a:buFont typeface="Arial" pitchFamily="34" charset="0"/>
              <a:buNone/>
              <a:defRPr/>
            </a:pPr>
            <a:r>
              <a:rPr sz="2800" b="1" dirty="0" smtClean="0">
                <a:solidFill>
                  <a:schemeClr val="accent1">
                    <a:lumMod val="75000"/>
                  </a:schemeClr>
                </a:solidFill>
              </a:rPr>
              <a:t>Ita </a:t>
            </a:r>
            <a:r>
              <a:rPr sz="2800" b="1" dirty="0" smtClean="0">
                <a:solidFill>
                  <a:schemeClr val="accent1">
                    <a:lumMod val="75000"/>
                  </a:schemeClr>
                </a:solidFill>
              </a:rPr>
              <a:t>Horan</a:t>
            </a:r>
          </a:p>
          <a:p>
            <a:pPr>
              <a:buFont typeface="Arial" pitchFamily="34" charset="0"/>
              <a:buNone/>
              <a:defRPr/>
            </a:pPr>
            <a:r>
              <a:rPr sz="2800" b="1" dirty="0" smtClean="0">
                <a:solidFill>
                  <a:schemeClr val="accent1">
                    <a:lumMod val="75000"/>
                  </a:schemeClr>
                </a:solidFill>
              </a:rPr>
              <a:t>Mairead English Maher </a:t>
            </a:r>
          </a:p>
          <a:p>
            <a:pPr>
              <a:buFont typeface="Arial" pitchFamily="34" charset="0"/>
              <a:buNone/>
              <a:defRPr/>
            </a:pPr>
            <a:r>
              <a:rPr sz="2800" b="1" dirty="0" smtClean="0">
                <a:solidFill>
                  <a:schemeClr val="accent1">
                    <a:lumMod val="75000"/>
                  </a:schemeClr>
                </a:solidFill>
              </a:rPr>
              <a:t>Judith Dalton </a:t>
            </a:r>
            <a:endParaRPr lang="en-US" sz="2800" b="1" dirty="0" smtClean="0">
              <a:solidFill>
                <a:schemeClr val="accent1">
                  <a:lumMod val="75000"/>
                </a:schemeClr>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p:cNvSpPr>
            <a:spLocks noGrp="1"/>
          </p:cNvSpPr>
          <p:nvPr>
            <p:ph type="title"/>
          </p:nvPr>
        </p:nvSpPr>
        <p:spPr>
          <a:xfrm>
            <a:off x="971550" y="404813"/>
            <a:ext cx="7561263" cy="576262"/>
          </a:xfrm>
        </p:spPr>
        <p:txBody>
          <a:bodyPr/>
          <a:lstStyle/>
          <a:p>
            <a:pPr algn="ctr"/>
            <a:r>
              <a:rPr lang="en-US" b="1" dirty="0" smtClean="0">
                <a:latin typeface="Calibri" pitchFamily="34" charset="0"/>
                <a:ea typeface="ＭＳ Ｐゴシック" pitchFamily="34" charset="-128"/>
                <a:cs typeface="Calibri" pitchFamily="34" charset="0"/>
              </a:rPr>
              <a:t>Enterprise Supports </a:t>
            </a:r>
            <a:endParaRPr lang="en-US" b="1" dirty="0" smtClean="0">
              <a:latin typeface="Calibri" pitchFamily="34" charset="0"/>
              <a:ea typeface="ＭＳ Ｐゴシック" pitchFamily="34" charset="-128"/>
              <a:cs typeface="Calibri" pitchFamily="34" charset="0"/>
            </a:endParaRPr>
          </a:p>
        </p:txBody>
      </p:sp>
      <p:sp>
        <p:nvSpPr>
          <p:cNvPr id="3" name="Content Placeholder 2"/>
          <p:cNvSpPr>
            <a:spLocks noGrp="1"/>
          </p:cNvSpPr>
          <p:nvPr>
            <p:ph idx="1"/>
          </p:nvPr>
        </p:nvSpPr>
        <p:spPr>
          <a:xfrm>
            <a:off x="971550" y="1071563"/>
            <a:ext cx="7570788" cy="4302125"/>
          </a:xfrm>
        </p:spPr>
        <p:txBody>
          <a:bodyPr/>
          <a:lstStyle/>
          <a:p>
            <a:pPr>
              <a:buFont typeface="Arial" pitchFamily="34" charset="0"/>
              <a:buChar char="•"/>
              <a:defRPr/>
            </a:pPr>
            <a:r>
              <a:rPr sz="2400" dirty="0" smtClean="0">
                <a:solidFill>
                  <a:schemeClr val="accent2"/>
                </a:solidFill>
              </a:rPr>
              <a:t>Selective Financial Intervention</a:t>
            </a:r>
          </a:p>
          <a:p>
            <a:pPr lvl="1">
              <a:defRPr/>
            </a:pPr>
            <a:r>
              <a:rPr lang="en-IE" sz="2000" noProof="1" smtClean="0">
                <a:solidFill>
                  <a:schemeClr val="accent2">
                    <a:lumMod val="75000"/>
                  </a:schemeClr>
                </a:solidFill>
              </a:rPr>
              <a:t>Financial assistanc</a:t>
            </a:r>
            <a:r>
              <a:rPr lang="en-IE" sz="2000" dirty="0" smtClean="0">
                <a:solidFill>
                  <a:schemeClr val="accent2">
                    <a:lumMod val="75000"/>
                  </a:schemeClr>
                </a:solidFill>
              </a:rPr>
              <a:t>e is awarded under three headings </a:t>
            </a:r>
          </a:p>
          <a:p>
            <a:pPr lvl="2">
              <a:defRPr/>
            </a:pPr>
            <a:r>
              <a:rPr lang="en-IE" sz="2000" dirty="0" smtClean="0">
                <a:solidFill>
                  <a:schemeClr val="accent2">
                    <a:lumMod val="75000"/>
                  </a:schemeClr>
                </a:solidFill>
              </a:rPr>
              <a:t>Priming Grants (&lt;18 months trading)  </a:t>
            </a:r>
          </a:p>
          <a:p>
            <a:pPr lvl="2">
              <a:defRPr/>
            </a:pPr>
            <a:r>
              <a:rPr lang="en-IE" sz="2000" dirty="0" smtClean="0">
                <a:solidFill>
                  <a:schemeClr val="accent2">
                    <a:lumMod val="75000"/>
                  </a:schemeClr>
                </a:solidFill>
              </a:rPr>
              <a:t>Business Expansion Grants (&gt;18 months )</a:t>
            </a:r>
          </a:p>
          <a:p>
            <a:pPr lvl="2">
              <a:defRPr/>
            </a:pPr>
            <a:r>
              <a:rPr lang="en-IE" sz="2000" dirty="0" smtClean="0">
                <a:solidFill>
                  <a:schemeClr val="accent2">
                    <a:lumMod val="75000"/>
                  </a:schemeClr>
                </a:solidFill>
              </a:rPr>
              <a:t>Feasibility/technical assistance Grants</a:t>
            </a:r>
          </a:p>
          <a:p>
            <a:pPr lvl="1">
              <a:buFontTx/>
              <a:buNone/>
              <a:defRPr/>
            </a:pPr>
            <a:endParaRPr lang="en-IE" sz="2000" dirty="0" smtClean="0"/>
          </a:p>
          <a:p>
            <a:pPr>
              <a:buFont typeface="Arial" pitchFamily="34" charset="0"/>
              <a:buChar char="•"/>
              <a:defRPr/>
            </a:pPr>
            <a:r>
              <a:rPr sz="2400" dirty="0" smtClean="0">
                <a:solidFill>
                  <a:schemeClr val="accent2"/>
                </a:solidFill>
              </a:rPr>
              <a:t>Entrepreneurial and Capability Development</a:t>
            </a:r>
          </a:p>
          <a:p>
            <a:pPr lvl="2">
              <a:defRPr/>
            </a:pPr>
            <a:r>
              <a:rPr lang="en-IE" sz="2000" noProof="1" smtClean="0">
                <a:solidFill>
                  <a:schemeClr val="accent2">
                    <a:lumMod val="75000"/>
                  </a:schemeClr>
                </a:solidFill>
              </a:rPr>
              <a:t>Enterprise awareness / enterprise culture</a:t>
            </a:r>
          </a:p>
          <a:p>
            <a:pPr lvl="2">
              <a:defRPr/>
            </a:pPr>
            <a:r>
              <a:rPr lang="en-IE" sz="2000" noProof="1" smtClean="0">
                <a:solidFill>
                  <a:schemeClr val="accent2">
                    <a:lumMod val="75000"/>
                  </a:schemeClr>
                </a:solidFill>
              </a:rPr>
              <a:t>Advice, information, counselling, mentoring, training. </a:t>
            </a:r>
          </a:p>
          <a:p>
            <a:pPr lvl="2">
              <a:defRPr/>
            </a:pPr>
            <a:r>
              <a:rPr lang="en-IE" sz="2000" noProof="1" smtClean="0">
                <a:solidFill>
                  <a:schemeClr val="accent2">
                    <a:lumMod val="75000"/>
                  </a:schemeClr>
                </a:solidFill>
              </a:rPr>
              <a:t>Management Development Programmes</a:t>
            </a:r>
            <a:endParaRPr lang="en-US" sz="2000" noProof="1" smtClean="0">
              <a:solidFill>
                <a:schemeClr val="accent2">
                  <a:lumMod val="75000"/>
                </a:schemeClr>
              </a:solidFill>
            </a:endParaRPr>
          </a:p>
          <a:p>
            <a:pPr>
              <a:buFont typeface="Arial" pitchFamily="34" charset="0"/>
              <a:buChar char="•"/>
              <a:defRPr/>
            </a:pP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p:cNvSpPr>
            <a:spLocks noGrp="1"/>
          </p:cNvSpPr>
          <p:nvPr>
            <p:ph type="title"/>
          </p:nvPr>
        </p:nvSpPr>
        <p:spPr>
          <a:xfrm>
            <a:off x="971550" y="404813"/>
            <a:ext cx="7561263" cy="576262"/>
          </a:xfrm>
        </p:spPr>
        <p:txBody>
          <a:bodyPr/>
          <a:lstStyle/>
          <a:p>
            <a:pPr algn="ctr"/>
            <a:r>
              <a:rPr lang="en-IE" b="1" smtClean="0">
                <a:latin typeface="Calibri" pitchFamily="34" charset="0"/>
                <a:ea typeface="ＭＳ Ｐゴシック" pitchFamily="34" charset="-128"/>
                <a:cs typeface="Calibri" pitchFamily="34" charset="0"/>
              </a:rPr>
              <a:t>Primary Responsibility</a:t>
            </a:r>
            <a:endParaRPr lang="en-US" b="1" smtClean="0">
              <a:latin typeface="Calibri" pitchFamily="34" charset="0"/>
              <a:ea typeface="ＭＳ Ｐゴシック" pitchFamily="34" charset="-128"/>
              <a:cs typeface="Calibri" pitchFamily="34" charset="0"/>
            </a:endParaRPr>
          </a:p>
        </p:txBody>
      </p:sp>
      <p:sp>
        <p:nvSpPr>
          <p:cNvPr id="3" name="Content Placeholder 2"/>
          <p:cNvSpPr>
            <a:spLocks noGrp="1"/>
          </p:cNvSpPr>
          <p:nvPr>
            <p:ph idx="1"/>
          </p:nvPr>
        </p:nvSpPr>
        <p:spPr>
          <a:xfrm>
            <a:off x="1042988" y="1412875"/>
            <a:ext cx="7499350" cy="4032250"/>
          </a:xfrm>
        </p:spPr>
        <p:txBody>
          <a:bodyPr>
            <a:noAutofit/>
          </a:bodyPr>
          <a:lstStyle/>
          <a:p>
            <a:pPr>
              <a:buFont typeface="Arial" pitchFamily="34" charset="0"/>
              <a:buChar char="•"/>
              <a:defRPr/>
            </a:pPr>
            <a:r>
              <a:rPr sz="2400" dirty="0" smtClean="0">
                <a:solidFill>
                  <a:schemeClr val="accent1">
                    <a:lumMod val="75000"/>
                  </a:schemeClr>
                </a:solidFill>
              </a:rPr>
              <a:t>Commercially viable projects with job creation potential</a:t>
            </a:r>
          </a:p>
          <a:p>
            <a:pPr>
              <a:buFont typeface="Arial" pitchFamily="34" charset="0"/>
              <a:buChar char="•"/>
              <a:defRPr/>
            </a:pPr>
            <a:r>
              <a:rPr sz="2400" dirty="0" smtClean="0">
                <a:solidFill>
                  <a:schemeClr val="accent1">
                    <a:lumMod val="75000"/>
                  </a:schemeClr>
                </a:solidFill>
              </a:rPr>
              <a:t>Creation and development of sustainable micro-enterprises</a:t>
            </a:r>
          </a:p>
          <a:p>
            <a:pPr>
              <a:buFont typeface="Arial" pitchFamily="34" charset="0"/>
              <a:buChar char="•"/>
              <a:defRPr/>
            </a:pPr>
            <a:r>
              <a:rPr sz="2400" dirty="0" smtClean="0">
                <a:solidFill>
                  <a:schemeClr val="accent1">
                    <a:lumMod val="75000"/>
                  </a:schemeClr>
                </a:solidFill>
              </a:rPr>
              <a:t>Projects – up to 10 employees</a:t>
            </a:r>
          </a:p>
          <a:p>
            <a:pPr>
              <a:buFont typeface="Arial" pitchFamily="34" charset="0"/>
              <a:buChar char="•"/>
              <a:defRPr/>
            </a:pPr>
            <a:r>
              <a:rPr sz="2400" dirty="0" smtClean="0">
                <a:solidFill>
                  <a:schemeClr val="accent1">
                    <a:lumMod val="75000"/>
                  </a:schemeClr>
                </a:solidFill>
              </a:rPr>
              <a:t>Capital investment – unlimited</a:t>
            </a:r>
          </a:p>
          <a:p>
            <a:pPr>
              <a:buFont typeface="Arial" pitchFamily="34" charset="0"/>
              <a:buChar char="•"/>
              <a:defRPr/>
            </a:pPr>
            <a:r>
              <a:rPr sz="2400" dirty="0" smtClean="0">
                <a:solidFill>
                  <a:schemeClr val="accent1">
                    <a:lumMod val="75000"/>
                  </a:schemeClr>
                </a:solidFill>
              </a:rPr>
              <a:t>Priority to enterprises in the manufacturing &amp; internationally traded services sector with the potential to develop strong export portfolios.</a:t>
            </a:r>
          </a:p>
          <a:p>
            <a:pPr>
              <a:buFont typeface="Arial" pitchFamily="34" charset="0"/>
              <a:buChar char="•"/>
              <a:defRPr/>
            </a:pPr>
            <a:r>
              <a:rPr sz="2400" dirty="0" smtClean="0">
                <a:solidFill>
                  <a:schemeClr val="accent1">
                    <a:lumMod val="75000"/>
                  </a:schemeClr>
                </a:solidFill>
              </a:rPr>
              <a:t>Locally traded enterprises promoted by the unemployed, those recently made redundant and women re entering the workforce.</a:t>
            </a:r>
            <a:endParaRPr lang="en-US" sz="2400" dirty="0">
              <a:solidFill>
                <a:schemeClr val="accent1">
                  <a:lumMod val="75000"/>
                </a:schemeClr>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p:cNvSpPr>
            <a:spLocks noGrp="1"/>
          </p:cNvSpPr>
          <p:nvPr>
            <p:ph type="title"/>
          </p:nvPr>
        </p:nvSpPr>
        <p:spPr>
          <a:xfrm>
            <a:off x="971550" y="404813"/>
            <a:ext cx="7561263" cy="576262"/>
          </a:xfrm>
        </p:spPr>
        <p:txBody>
          <a:bodyPr/>
          <a:lstStyle/>
          <a:p>
            <a:pPr algn="ctr"/>
            <a:r>
              <a:rPr lang="en-IE" b="1" dirty="0" smtClean="0">
                <a:latin typeface="Calibri" pitchFamily="34" charset="0"/>
                <a:ea typeface="ＭＳ Ｐゴシック" pitchFamily="34" charset="-128"/>
                <a:cs typeface="Calibri" pitchFamily="34" charset="0"/>
              </a:rPr>
              <a:t>Priming &amp; Business </a:t>
            </a:r>
            <a:r>
              <a:rPr lang="en-IE" b="1" dirty="0" smtClean="0">
                <a:latin typeface="Calibri" pitchFamily="34" charset="0"/>
                <a:ea typeface="ＭＳ Ｐゴシック" pitchFamily="34" charset="-128"/>
                <a:cs typeface="Calibri" pitchFamily="34" charset="0"/>
              </a:rPr>
              <a:t>Expansion Grants</a:t>
            </a:r>
            <a:endParaRPr lang="en-US" b="1" dirty="0" smtClean="0">
              <a:latin typeface="Calibri" pitchFamily="34" charset="0"/>
              <a:ea typeface="ＭＳ Ｐゴシック" pitchFamily="34" charset="-128"/>
              <a:cs typeface="Calibri" pitchFamily="34" charset="0"/>
            </a:endParaRPr>
          </a:p>
        </p:txBody>
      </p:sp>
      <p:sp>
        <p:nvSpPr>
          <p:cNvPr id="3" name="Content Placeholder 2"/>
          <p:cNvSpPr>
            <a:spLocks noGrp="1"/>
          </p:cNvSpPr>
          <p:nvPr>
            <p:ph idx="1"/>
          </p:nvPr>
        </p:nvSpPr>
        <p:spPr>
          <a:xfrm>
            <a:off x="899592" y="1412776"/>
            <a:ext cx="7642746" cy="3960912"/>
          </a:xfrm>
        </p:spPr>
        <p:txBody>
          <a:bodyPr>
            <a:noAutofit/>
          </a:bodyPr>
          <a:lstStyle/>
          <a:p>
            <a:pPr>
              <a:buFont typeface="Arial" pitchFamily="34" charset="0"/>
              <a:buChar char="•"/>
              <a:defRPr/>
            </a:pPr>
            <a:r>
              <a:rPr sz="2000" dirty="0" smtClean="0">
                <a:solidFill>
                  <a:schemeClr val="accent1">
                    <a:lumMod val="75000"/>
                  </a:schemeClr>
                </a:solidFill>
              </a:rPr>
              <a:t>50% of investment to a max of €150,000 whichever is the lesser.</a:t>
            </a:r>
          </a:p>
          <a:p>
            <a:pPr lvl="1">
              <a:lnSpc>
                <a:spcPct val="90000"/>
              </a:lnSpc>
              <a:defRPr/>
            </a:pPr>
            <a:r>
              <a:rPr lang="en-IE" sz="2000" dirty="0" smtClean="0">
                <a:solidFill>
                  <a:schemeClr val="accent1">
                    <a:lumMod val="75000"/>
                  </a:schemeClr>
                </a:solidFill>
              </a:rPr>
              <a:t>Note: €150,000 will be exception in most cases it will be 50% of investment to a max of €80,000 whichever is the lesser. Grants approved locally in excess of €40,000 will now be referred to Enterprise Ireland  for endorsement. </a:t>
            </a:r>
          </a:p>
          <a:p>
            <a:pPr>
              <a:buFont typeface="Arial" pitchFamily="34" charset="0"/>
              <a:buChar char="•"/>
              <a:defRPr/>
            </a:pPr>
            <a:r>
              <a:rPr sz="2000" dirty="0" smtClean="0">
                <a:solidFill>
                  <a:schemeClr val="accent1">
                    <a:lumMod val="75000"/>
                  </a:schemeClr>
                </a:solidFill>
              </a:rPr>
              <a:t>Subject to the above limits a max grant of €15,000 per job created shall apply.</a:t>
            </a:r>
          </a:p>
          <a:p>
            <a:pPr>
              <a:buFont typeface="Arial" pitchFamily="34" charset="0"/>
              <a:buChar char="•"/>
              <a:defRPr/>
            </a:pPr>
            <a:r>
              <a:rPr sz="2000" dirty="0" smtClean="0">
                <a:solidFill>
                  <a:schemeClr val="accent1">
                    <a:lumMod val="75000"/>
                  </a:schemeClr>
                </a:solidFill>
              </a:rPr>
              <a:t>A Business must be in </a:t>
            </a:r>
            <a:r>
              <a:rPr lang="en-IE" sz="2000" dirty="0" smtClean="0">
                <a:solidFill>
                  <a:schemeClr val="accent1">
                    <a:lumMod val="75000"/>
                  </a:schemeClr>
                </a:solidFill>
              </a:rPr>
              <a:t>operation longer than 18 Months to qualify for Business Expansion Grant</a:t>
            </a:r>
            <a:r>
              <a:rPr sz="2000" dirty="0" smtClean="0">
                <a:solidFill>
                  <a:schemeClr val="accent1">
                    <a:lumMod val="75000"/>
                  </a:schemeClr>
                </a:solidFill>
              </a:rPr>
              <a:t>. A business that has availed of a priming grant will be ineligible to apply until 18 months after drawdown of priming grant,</a:t>
            </a:r>
          </a:p>
          <a:p>
            <a:pPr>
              <a:buFont typeface="Arial" pitchFamily="34" charset="0"/>
              <a:buChar char="•"/>
              <a:defRPr/>
            </a:pPr>
            <a:r>
              <a:rPr sz="2000" dirty="0" smtClean="0">
                <a:solidFill>
                  <a:schemeClr val="accent1">
                    <a:lumMod val="75000"/>
                  </a:schemeClr>
                </a:solidFill>
              </a:rPr>
              <a:t>Support can cover all business costs directly attributable to starting growing &amp; developing the business i.e. Capital, Salary Costs, Rent etc</a:t>
            </a:r>
            <a:endParaRPr lang="en-US" sz="2000" dirty="0">
              <a:solidFill>
                <a:schemeClr val="accent1">
                  <a:lumMod val="75000"/>
                </a:schemeClr>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p:cNvSpPr>
            <a:spLocks noGrp="1"/>
          </p:cNvSpPr>
          <p:nvPr>
            <p:ph type="title"/>
          </p:nvPr>
        </p:nvSpPr>
        <p:spPr>
          <a:xfrm>
            <a:off x="971550" y="404813"/>
            <a:ext cx="7561263" cy="576262"/>
          </a:xfrm>
        </p:spPr>
        <p:txBody>
          <a:bodyPr/>
          <a:lstStyle/>
          <a:p>
            <a:pPr algn="ctr"/>
            <a:r>
              <a:rPr lang="en-IE" sz="2800" b="1" smtClean="0">
                <a:latin typeface="Calibri" pitchFamily="34" charset="0"/>
                <a:ea typeface="ＭＳ Ｐゴシック" pitchFamily="34" charset="-128"/>
                <a:cs typeface="Calibri" pitchFamily="34" charset="0"/>
              </a:rPr>
              <a:t>Feasibility Grants</a:t>
            </a:r>
            <a:endParaRPr lang="en-US" b="1" smtClean="0">
              <a:latin typeface="Calibri" pitchFamily="34" charset="0"/>
              <a:ea typeface="ＭＳ Ｐゴシック" pitchFamily="34" charset="-128"/>
              <a:cs typeface="Calibri" pitchFamily="34" charset="0"/>
            </a:endParaRPr>
          </a:p>
        </p:txBody>
      </p:sp>
      <p:sp>
        <p:nvSpPr>
          <p:cNvPr id="3" name="Content Placeholder 2"/>
          <p:cNvSpPr>
            <a:spLocks noGrp="1"/>
          </p:cNvSpPr>
          <p:nvPr>
            <p:ph idx="1"/>
          </p:nvPr>
        </p:nvSpPr>
        <p:spPr>
          <a:xfrm>
            <a:off x="971550" y="1357313"/>
            <a:ext cx="7570788" cy="4016375"/>
          </a:xfrm>
        </p:spPr>
        <p:txBody>
          <a:bodyPr>
            <a:normAutofit lnSpcReduction="10000"/>
          </a:bodyPr>
          <a:lstStyle/>
          <a:p>
            <a:pPr>
              <a:lnSpc>
                <a:spcPct val="80000"/>
              </a:lnSpc>
              <a:buFont typeface="Arial" pitchFamily="34" charset="0"/>
              <a:buChar char="•"/>
              <a:defRPr/>
            </a:pPr>
            <a:r>
              <a:rPr sz="2400" dirty="0" smtClean="0">
                <a:solidFill>
                  <a:schemeClr val="tx1"/>
                </a:solidFill>
              </a:rPr>
              <a:t>50% of investment to a max of €40,000 or €20,000 whichever is the lesser.</a:t>
            </a:r>
          </a:p>
          <a:p>
            <a:pPr>
              <a:lnSpc>
                <a:spcPct val="80000"/>
              </a:lnSpc>
              <a:buFont typeface="Arial" pitchFamily="34" charset="0"/>
              <a:buChar char="•"/>
              <a:defRPr/>
            </a:pPr>
            <a:endParaRPr sz="2400" dirty="0" smtClean="0">
              <a:solidFill>
                <a:schemeClr val="tx1"/>
              </a:solidFill>
            </a:endParaRPr>
          </a:p>
          <a:p>
            <a:pPr>
              <a:lnSpc>
                <a:spcPct val="80000"/>
              </a:lnSpc>
              <a:buFont typeface="Arial" pitchFamily="34" charset="0"/>
              <a:buChar char="•"/>
              <a:defRPr/>
            </a:pPr>
            <a:r>
              <a:rPr sz="2400" dirty="0" smtClean="0">
                <a:solidFill>
                  <a:schemeClr val="tx1"/>
                </a:solidFill>
              </a:rPr>
              <a:t>Eligible Expenditure includes </a:t>
            </a:r>
          </a:p>
          <a:p>
            <a:pPr lvl="3">
              <a:lnSpc>
                <a:spcPct val="80000"/>
              </a:lnSpc>
              <a:buFont typeface="Arial" pitchFamily="34" charset="0"/>
              <a:buChar char="•"/>
              <a:defRPr/>
            </a:pPr>
            <a:r>
              <a:rPr lang="en-IE" sz="2000" dirty="0" smtClean="0">
                <a:solidFill>
                  <a:schemeClr val="tx1"/>
                </a:solidFill>
              </a:rPr>
              <a:t>Product/ prototype development</a:t>
            </a:r>
          </a:p>
          <a:p>
            <a:pPr lvl="3">
              <a:lnSpc>
                <a:spcPct val="80000"/>
              </a:lnSpc>
              <a:buFont typeface="Arial" pitchFamily="34" charset="0"/>
              <a:buChar char="•"/>
              <a:defRPr/>
            </a:pPr>
            <a:r>
              <a:rPr lang="en-IE" sz="2000" dirty="0" smtClean="0">
                <a:solidFill>
                  <a:schemeClr val="tx1"/>
                </a:solidFill>
              </a:rPr>
              <a:t>Market Research Consultants fees</a:t>
            </a:r>
          </a:p>
          <a:p>
            <a:pPr lvl="3">
              <a:lnSpc>
                <a:spcPct val="80000"/>
              </a:lnSpc>
              <a:buFont typeface="Arial" pitchFamily="34" charset="0"/>
              <a:buChar char="•"/>
              <a:defRPr/>
            </a:pPr>
            <a:r>
              <a:rPr lang="en-IE" sz="2000" dirty="0" smtClean="0">
                <a:solidFill>
                  <a:schemeClr val="tx1"/>
                </a:solidFill>
              </a:rPr>
              <a:t>Financial Evaluation</a:t>
            </a:r>
          </a:p>
          <a:p>
            <a:pPr lvl="3">
              <a:lnSpc>
                <a:spcPct val="80000"/>
              </a:lnSpc>
              <a:buFont typeface="Arial" pitchFamily="34" charset="0"/>
              <a:buChar char="•"/>
              <a:defRPr/>
            </a:pPr>
            <a:r>
              <a:rPr lang="en-IE" sz="2000" dirty="0" smtClean="0">
                <a:solidFill>
                  <a:schemeClr val="tx1"/>
                </a:solidFill>
              </a:rPr>
              <a:t>Own Time €400 </a:t>
            </a:r>
            <a:r>
              <a:rPr lang="en-IE" sz="2000" dirty="0" err="1" smtClean="0">
                <a:solidFill>
                  <a:schemeClr val="tx1"/>
                </a:solidFill>
              </a:rPr>
              <a:t>p.w</a:t>
            </a:r>
            <a:r>
              <a:rPr lang="en-IE" sz="2000" dirty="0" smtClean="0">
                <a:solidFill>
                  <a:schemeClr val="tx1"/>
                </a:solidFill>
              </a:rPr>
              <a:t>. (Capped at 20% of study costs)</a:t>
            </a:r>
          </a:p>
          <a:p>
            <a:pPr lvl="3">
              <a:lnSpc>
                <a:spcPct val="80000"/>
              </a:lnSpc>
              <a:buFont typeface="Arial" pitchFamily="34" charset="0"/>
              <a:buChar char="•"/>
              <a:defRPr/>
            </a:pPr>
            <a:r>
              <a:rPr lang="en-IE" sz="2000" dirty="0" smtClean="0">
                <a:solidFill>
                  <a:schemeClr val="tx1"/>
                </a:solidFill>
              </a:rPr>
              <a:t>Overseas travel</a:t>
            </a:r>
          </a:p>
          <a:p>
            <a:pPr lvl="3">
              <a:lnSpc>
                <a:spcPct val="80000"/>
              </a:lnSpc>
              <a:buFont typeface="Arial" pitchFamily="34" charset="0"/>
              <a:buChar char="•"/>
              <a:defRPr/>
            </a:pPr>
            <a:r>
              <a:rPr lang="en-IE" sz="2000" dirty="0" smtClean="0">
                <a:solidFill>
                  <a:schemeClr val="tx1"/>
                </a:solidFill>
              </a:rPr>
              <a:t>Domestic Travel &amp; subsistence </a:t>
            </a:r>
          </a:p>
          <a:p>
            <a:pPr lvl="3">
              <a:lnSpc>
                <a:spcPct val="80000"/>
              </a:lnSpc>
              <a:buFont typeface="Arial" pitchFamily="34" charset="0"/>
              <a:buChar char="•"/>
              <a:defRPr/>
            </a:pPr>
            <a:r>
              <a:rPr lang="en-IE" sz="2000" dirty="0" smtClean="0">
                <a:solidFill>
                  <a:schemeClr val="tx1"/>
                </a:solidFill>
              </a:rPr>
              <a:t>Telephone/ admin etc. </a:t>
            </a:r>
          </a:p>
          <a:p>
            <a:pPr>
              <a:lnSpc>
                <a:spcPct val="80000"/>
              </a:lnSpc>
              <a:buFont typeface="Arial" pitchFamily="34" charset="0"/>
              <a:buChar char="•"/>
              <a:defRPr/>
            </a:pPr>
            <a:endParaRPr sz="2400" dirty="0" smtClean="0"/>
          </a:p>
          <a:p>
            <a:pPr algn="ctr">
              <a:lnSpc>
                <a:spcPct val="80000"/>
              </a:lnSpc>
              <a:buFont typeface="Arial" pitchFamily="34" charset="0"/>
              <a:buNone/>
              <a:defRPr/>
            </a:pPr>
            <a:r>
              <a:rPr sz="2400" b="1" i="1" dirty="0" smtClean="0">
                <a:solidFill>
                  <a:schemeClr val="accent1">
                    <a:lumMod val="75000"/>
                  </a:schemeClr>
                </a:solidFill>
              </a:rPr>
              <a:t>Paid based on vouched expenditure &amp; Report </a:t>
            </a:r>
          </a:p>
          <a:p>
            <a:pPr>
              <a:buFont typeface="Arial" pitchFamily="34" charset="0"/>
              <a:buChar char="•"/>
              <a:defRPr/>
            </a:pP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le 1"/>
          <p:cNvSpPr>
            <a:spLocks noGrp="1"/>
          </p:cNvSpPr>
          <p:nvPr>
            <p:ph type="title"/>
          </p:nvPr>
        </p:nvSpPr>
        <p:spPr>
          <a:xfrm>
            <a:off x="971550" y="404813"/>
            <a:ext cx="7561263" cy="576262"/>
          </a:xfrm>
        </p:spPr>
        <p:txBody>
          <a:bodyPr/>
          <a:lstStyle/>
          <a:p>
            <a:pPr algn="ctr"/>
            <a:r>
              <a:rPr lang="en-IE" b="1" smtClean="0">
                <a:latin typeface="Calibri" pitchFamily="34" charset="0"/>
                <a:ea typeface="ＭＳ Ｐゴシック" pitchFamily="34" charset="-128"/>
                <a:cs typeface="Calibri" pitchFamily="34" charset="0"/>
              </a:rPr>
              <a:t>Refundable Aid </a:t>
            </a:r>
            <a:endParaRPr lang="en-US" b="1" smtClean="0">
              <a:latin typeface="Calibri" pitchFamily="34" charset="0"/>
              <a:ea typeface="ＭＳ Ｐゴシック" pitchFamily="34" charset="-128"/>
              <a:cs typeface="Calibri" pitchFamily="34" charset="0"/>
            </a:endParaRPr>
          </a:p>
        </p:txBody>
      </p:sp>
      <p:sp>
        <p:nvSpPr>
          <p:cNvPr id="3" name="Content Placeholder 2"/>
          <p:cNvSpPr>
            <a:spLocks noGrp="1"/>
          </p:cNvSpPr>
          <p:nvPr>
            <p:ph idx="1"/>
          </p:nvPr>
        </p:nvSpPr>
        <p:spPr>
          <a:xfrm>
            <a:off x="971550" y="1600200"/>
            <a:ext cx="7570788" cy="3773488"/>
          </a:xfrm>
        </p:spPr>
        <p:txBody>
          <a:bodyPr>
            <a:noAutofit/>
          </a:bodyPr>
          <a:lstStyle/>
          <a:p>
            <a:pPr>
              <a:buFont typeface="Arial" pitchFamily="34" charset="0"/>
              <a:buChar char="•"/>
              <a:defRPr/>
            </a:pPr>
            <a:r>
              <a:rPr sz="2000" dirty="0" smtClean="0"/>
              <a:t> </a:t>
            </a:r>
            <a:r>
              <a:rPr sz="2400" dirty="0" smtClean="0">
                <a:solidFill>
                  <a:schemeClr val="accent1">
                    <a:lumMod val="75000"/>
                  </a:schemeClr>
                </a:solidFill>
              </a:rPr>
              <a:t>Each Local Enterprise Office has an obligation to ensure that at least </a:t>
            </a:r>
            <a:r>
              <a:rPr sz="2400" b="1" dirty="0" smtClean="0">
                <a:solidFill>
                  <a:schemeClr val="accent1">
                    <a:lumMod val="75000"/>
                  </a:schemeClr>
                </a:solidFill>
              </a:rPr>
              <a:t>30%</a:t>
            </a:r>
            <a:r>
              <a:rPr sz="2400" dirty="0" smtClean="0">
                <a:solidFill>
                  <a:schemeClr val="accent1">
                    <a:lumMod val="75000"/>
                  </a:schemeClr>
                </a:solidFill>
              </a:rPr>
              <a:t> of total approvals must be in refundable form. </a:t>
            </a:r>
          </a:p>
          <a:p>
            <a:pPr>
              <a:buFont typeface="Arial" pitchFamily="34" charset="0"/>
              <a:buChar char="•"/>
              <a:defRPr/>
            </a:pPr>
            <a:endParaRPr sz="2400" dirty="0" smtClean="0">
              <a:solidFill>
                <a:schemeClr val="accent1">
                  <a:lumMod val="75000"/>
                </a:schemeClr>
              </a:solidFill>
            </a:endParaRPr>
          </a:p>
          <a:p>
            <a:pPr>
              <a:buFont typeface="Arial" pitchFamily="34" charset="0"/>
              <a:buChar char="•"/>
              <a:defRPr/>
            </a:pPr>
            <a:r>
              <a:rPr sz="2400" dirty="0" smtClean="0">
                <a:solidFill>
                  <a:schemeClr val="accent1">
                    <a:lumMod val="75000"/>
                  </a:schemeClr>
                </a:solidFill>
              </a:rPr>
              <a:t>This means that grant aid will be structured so that it is part grant and part loan. This loan is </a:t>
            </a:r>
            <a:r>
              <a:rPr sz="2400" b="1" u="sng" dirty="0" smtClean="0">
                <a:solidFill>
                  <a:schemeClr val="accent1">
                    <a:lumMod val="75000"/>
                  </a:schemeClr>
                </a:solidFill>
              </a:rPr>
              <a:t>interest free </a:t>
            </a:r>
            <a:r>
              <a:rPr sz="2400" dirty="0" smtClean="0">
                <a:solidFill>
                  <a:schemeClr val="accent1">
                    <a:lumMod val="75000"/>
                  </a:schemeClr>
                </a:solidFill>
              </a:rPr>
              <a:t>and generally repaid by agreement over a maximum of 3 years . </a:t>
            </a:r>
            <a:endParaRPr lang="en-US" sz="2400" dirty="0">
              <a:solidFill>
                <a:schemeClr val="accent1">
                  <a:lumMod val="75000"/>
                </a:schemeClr>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le 1"/>
          <p:cNvSpPr>
            <a:spLocks noGrp="1"/>
          </p:cNvSpPr>
          <p:nvPr>
            <p:ph type="title"/>
          </p:nvPr>
        </p:nvSpPr>
        <p:spPr>
          <a:xfrm>
            <a:off x="971550" y="404813"/>
            <a:ext cx="7561263" cy="576262"/>
          </a:xfrm>
        </p:spPr>
        <p:txBody>
          <a:bodyPr/>
          <a:lstStyle/>
          <a:p>
            <a:pPr algn="ctr"/>
            <a:r>
              <a:rPr lang="en-IE" sz="2400" b="1" smtClean="0">
                <a:solidFill>
                  <a:srgbClr val="3B3B3B"/>
                </a:solidFill>
                <a:latin typeface="Calibri" pitchFamily="34" charset="0"/>
                <a:ea typeface="ＭＳ Ｐゴシック" pitchFamily="34" charset="-128"/>
                <a:cs typeface="Calibri" pitchFamily="34" charset="0"/>
              </a:rPr>
              <a:t>The Project Evaluation Process – 6 Core Principles</a:t>
            </a:r>
            <a:endParaRPr lang="en-US" sz="2400" b="1" smtClean="0">
              <a:solidFill>
                <a:srgbClr val="3B3B3B"/>
              </a:solidFill>
              <a:latin typeface="Calibri" pitchFamily="34" charset="0"/>
              <a:ea typeface="ＭＳ Ｐゴシック" pitchFamily="34" charset="-128"/>
              <a:cs typeface="Calibri" pitchFamily="34" charset="0"/>
            </a:endParaRPr>
          </a:p>
        </p:txBody>
      </p:sp>
      <p:sp>
        <p:nvSpPr>
          <p:cNvPr id="3" name="Content Placeholder 2"/>
          <p:cNvSpPr>
            <a:spLocks noGrp="1"/>
          </p:cNvSpPr>
          <p:nvPr>
            <p:ph idx="1"/>
          </p:nvPr>
        </p:nvSpPr>
        <p:spPr>
          <a:xfrm>
            <a:off x="971550" y="1557338"/>
            <a:ext cx="7570788" cy="3771900"/>
          </a:xfrm>
        </p:spPr>
        <p:txBody>
          <a:bodyPr>
            <a:noAutofit/>
          </a:bodyPr>
          <a:lstStyle/>
          <a:p>
            <a:pPr>
              <a:lnSpc>
                <a:spcPct val="80000"/>
              </a:lnSpc>
              <a:buFont typeface="Arial" pitchFamily="34" charset="0"/>
              <a:buChar char="•"/>
              <a:defRPr/>
            </a:pPr>
            <a:r>
              <a:rPr sz="2400" b="1" dirty="0" smtClean="0">
                <a:solidFill>
                  <a:schemeClr val="accent2"/>
                </a:solidFill>
              </a:rPr>
              <a:t>Commercial Evaluation:</a:t>
            </a:r>
            <a:r>
              <a:rPr sz="2400" dirty="0" smtClean="0">
                <a:solidFill>
                  <a:schemeClr val="accent2"/>
                </a:solidFill>
              </a:rPr>
              <a:t> </a:t>
            </a:r>
            <a:r>
              <a:rPr sz="2000" dirty="0" smtClean="0">
                <a:solidFill>
                  <a:schemeClr val="accent1">
                    <a:lumMod val="75000"/>
                  </a:schemeClr>
                </a:solidFill>
              </a:rPr>
              <a:t>Is there a market for the proposed product or service and can the project secure a requisite share of the market?</a:t>
            </a:r>
          </a:p>
          <a:p>
            <a:pPr>
              <a:lnSpc>
                <a:spcPct val="80000"/>
              </a:lnSpc>
              <a:buFont typeface="Arial" pitchFamily="34" charset="0"/>
              <a:buChar char="•"/>
              <a:defRPr/>
            </a:pPr>
            <a:r>
              <a:rPr sz="2400" b="1" dirty="0" smtClean="0">
                <a:solidFill>
                  <a:schemeClr val="accent2"/>
                </a:solidFill>
              </a:rPr>
              <a:t>Financial Evaluation:</a:t>
            </a:r>
            <a:r>
              <a:rPr sz="2400" b="1" dirty="0" smtClean="0">
                <a:solidFill>
                  <a:srgbClr val="C00000"/>
                </a:solidFill>
              </a:rPr>
              <a:t> </a:t>
            </a:r>
            <a:r>
              <a:rPr sz="2000" dirty="0" smtClean="0">
                <a:solidFill>
                  <a:schemeClr val="accent1">
                    <a:lumMod val="75000"/>
                  </a:schemeClr>
                </a:solidFill>
              </a:rPr>
              <a:t>Can the project secure and repay the requisite financial investment (fixed and working capital)</a:t>
            </a:r>
          </a:p>
          <a:p>
            <a:pPr>
              <a:lnSpc>
                <a:spcPct val="80000"/>
              </a:lnSpc>
              <a:buFont typeface="Arial" pitchFamily="34" charset="0"/>
              <a:buChar char="•"/>
              <a:defRPr/>
            </a:pPr>
            <a:r>
              <a:rPr sz="2400" b="1" dirty="0" smtClean="0">
                <a:solidFill>
                  <a:schemeClr val="accent2"/>
                </a:solidFill>
              </a:rPr>
              <a:t>Management Evaluation:</a:t>
            </a:r>
            <a:r>
              <a:rPr sz="2400" b="1" dirty="0" smtClean="0">
                <a:solidFill>
                  <a:srgbClr val="C00000"/>
                </a:solidFill>
              </a:rPr>
              <a:t> </a:t>
            </a:r>
            <a:r>
              <a:rPr sz="2000" dirty="0" smtClean="0">
                <a:solidFill>
                  <a:schemeClr val="accent1">
                    <a:lumMod val="75000"/>
                  </a:schemeClr>
                </a:solidFill>
              </a:rPr>
              <a:t>Can the promoters and their management team successfully address the business development and business as usual agendas of the project?</a:t>
            </a:r>
          </a:p>
          <a:p>
            <a:pPr>
              <a:lnSpc>
                <a:spcPct val="80000"/>
              </a:lnSpc>
              <a:buFont typeface="Arial" pitchFamily="34" charset="0"/>
              <a:buChar char="•"/>
              <a:defRPr/>
            </a:pPr>
            <a:r>
              <a:rPr sz="2400" b="1" dirty="0" smtClean="0">
                <a:solidFill>
                  <a:schemeClr val="accent2"/>
                </a:solidFill>
              </a:rPr>
              <a:t>Technical Evaluation:</a:t>
            </a:r>
            <a:r>
              <a:rPr sz="2400" b="1" dirty="0" smtClean="0">
                <a:solidFill>
                  <a:srgbClr val="C00000"/>
                </a:solidFill>
              </a:rPr>
              <a:t> </a:t>
            </a:r>
            <a:r>
              <a:rPr sz="2000" dirty="0" smtClean="0">
                <a:solidFill>
                  <a:schemeClr val="accent1">
                    <a:lumMod val="75000"/>
                  </a:schemeClr>
                </a:solidFill>
              </a:rPr>
              <a:t>Are there any technical barriers to successful implementation (product or process) and can they be overcome?</a:t>
            </a:r>
          </a:p>
          <a:p>
            <a:pPr>
              <a:lnSpc>
                <a:spcPct val="80000"/>
              </a:lnSpc>
              <a:buFont typeface="Arial" pitchFamily="34" charset="0"/>
              <a:buChar char="•"/>
              <a:defRPr/>
            </a:pPr>
            <a:r>
              <a:rPr sz="2400" b="1" dirty="0" smtClean="0">
                <a:solidFill>
                  <a:schemeClr val="accent2"/>
                </a:solidFill>
              </a:rPr>
              <a:t>Economic Evaluation</a:t>
            </a:r>
            <a:r>
              <a:rPr sz="2400" dirty="0" smtClean="0">
                <a:solidFill>
                  <a:schemeClr val="accent2"/>
                </a:solidFill>
              </a:rPr>
              <a:t>:</a:t>
            </a:r>
            <a:r>
              <a:rPr sz="2400" dirty="0" smtClean="0">
                <a:solidFill>
                  <a:schemeClr val="tx1"/>
                </a:solidFill>
              </a:rPr>
              <a:t> </a:t>
            </a:r>
            <a:r>
              <a:rPr sz="2000" dirty="0" smtClean="0">
                <a:solidFill>
                  <a:schemeClr val="accent1">
                    <a:lumMod val="75000"/>
                  </a:schemeClr>
                </a:solidFill>
              </a:rPr>
              <a:t>Is there a potential economic and exchequer return on the taxpayers investment </a:t>
            </a:r>
            <a:r>
              <a:rPr sz="2000" b="1" dirty="0" smtClean="0">
                <a:solidFill>
                  <a:schemeClr val="accent1">
                    <a:lumMod val="75000"/>
                  </a:schemeClr>
                </a:solidFill>
              </a:rPr>
              <a:t>– jobs </a:t>
            </a:r>
            <a:r>
              <a:rPr sz="2000" dirty="0" smtClean="0">
                <a:solidFill>
                  <a:schemeClr val="accent1">
                    <a:lumMod val="75000"/>
                  </a:schemeClr>
                </a:solidFill>
              </a:rPr>
              <a:t>direct, indirect?</a:t>
            </a:r>
          </a:p>
          <a:p>
            <a:pPr>
              <a:lnSpc>
                <a:spcPct val="80000"/>
              </a:lnSpc>
              <a:buFont typeface="Arial" pitchFamily="34" charset="0"/>
              <a:buChar char="•"/>
              <a:defRPr/>
            </a:pPr>
            <a:r>
              <a:rPr sz="2400" b="1" dirty="0" smtClean="0">
                <a:solidFill>
                  <a:schemeClr val="accent2"/>
                </a:solidFill>
              </a:rPr>
              <a:t>Funding Evaluation:</a:t>
            </a:r>
            <a:r>
              <a:rPr sz="2400" b="1" dirty="0" smtClean="0">
                <a:solidFill>
                  <a:srgbClr val="C00000"/>
                </a:solidFill>
              </a:rPr>
              <a:t> </a:t>
            </a:r>
            <a:r>
              <a:rPr sz="2000" dirty="0" smtClean="0">
                <a:solidFill>
                  <a:schemeClr val="accent1">
                    <a:lumMod val="75000"/>
                  </a:schemeClr>
                </a:solidFill>
              </a:rPr>
              <a:t>How can taxpayers money best be used to support the project and optimise its potential?</a:t>
            </a:r>
          </a:p>
          <a:p>
            <a:pPr>
              <a:buFont typeface="Arial" pitchFamily="34" charset="0"/>
              <a:buChar char="•"/>
              <a:defRPr/>
            </a:pPr>
            <a:endParaRPr lang="en-US" sz="2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_ESW_PresTemplate_1">
  <a:themeElements>
    <a:clrScheme name="Custom 2">
      <a:dk1>
        <a:srgbClr val="0094BA"/>
      </a:dk1>
      <a:lt1>
        <a:sysClr val="window" lastClr="FFFFFF"/>
      </a:lt1>
      <a:dk2>
        <a:srgbClr val="61BCE0"/>
      </a:dk2>
      <a:lt2>
        <a:srgbClr val="C1C3BC"/>
      </a:lt2>
      <a:accent1>
        <a:srgbClr val="A7CD64"/>
      </a:accent1>
      <a:accent2>
        <a:srgbClr val="007F9C"/>
      </a:accent2>
      <a:accent3>
        <a:srgbClr val="00629B"/>
      </a:accent3>
      <a:accent4>
        <a:srgbClr val="162E74"/>
      </a:accent4>
      <a:accent5>
        <a:srgbClr val="4BACC6"/>
      </a:accent5>
      <a:accent6>
        <a:srgbClr val="90CEE6"/>
      </a:accent6>
      <a:hlink>
        <a:srgbClr val="FFFFFF"/>
      </a:hlink>
      <a:folHlink>
        <a:srgbClr val="007173"/>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Custom 2">
    <a:dk1>
      <a:srgbClr val="0094BA"/>
    </a:dk1>
    <a:lt1>
      <a:sysClr val="window" lastClr="FFFFFF"/>
    </a:lt1>
    <a:dk2>
      <a:srgbClr val="61BCE0"/>
    </a:dk2>
    <a:lt2>
      <a:srgbClr val="C1C3BC"/>
    </a:lt2>
    <a:accent1>
      <a:srgbClr val="A7CD64"/>
    </a:accent1>
    <a:accent2>
      <a:srgbClr val="007F9C"/>
    </a:accent2>
    <a:accent3>
      <a:srgbClr val="00629B"/>
    </a:accent3>
    <a:accent4>
      <a:srgbClr val="162E74"/>
    </a:accent4>
    <a:accent5>
      <a:srgbClr val="4BACC6"/>
    </a:accent5>
    <a:accent6>
      <a:srgbClr val="90CEE6"/>
    </a:accent6>
    <a:hlink>
      <a:srgbClr val="FFFFFF"/>
    </a:hlink>
    <a:folHlink>
      <a:srgbClr val="007173"/>
    </a:folHlink>
  </a:clrScheme>
</a:themeOverride>
</file>

<file path=docProps/app.xml><?xml version="1.0" encoding="utf-8"?>
<Properties xmlns="http://schemas.openxmlformats.org/officeDocument/2006/extended-properties" xmlns:vt="http://schemas.openxmlformats.org/officeDocument/2006/docPropsVTypes">
  <Template/>
  <TotalTime>2183</TotalTime>
  <Words>1846</Words>
  <Application>Microsoft Office PowerPoint</Application>
  <PresentationFormat>On-screen Show (4:3)</PresentationFormat>
  <Paragraphs>249</Paragraphs>
  <Slides>28</Slides>
  <Notes>0</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1_ESW_PresTemplate_1</vt:lpstr>
      <vt:lpstr>Local Enterprise Office  Tipperary</vt:lpstr>
      <vt:lpstr>Introduction </vt:lpstr>
      <vt:lpstr>Enterprise Staff  Rita Guinan</vt:lpstr>
      <vt:lpstr>Enterprise Supports </vt:lpstr>
      <vt:lpstr>Primary Responsibility</vt:lpstr>
      <vt:lpstr>Priming &amp; Business Expansion Grants</vt:lpstr>
      <vt:lpstr>Feasibility Grants</vt:lpstr>
      <vt:lpstr>Refundable Aid </vt:lpstr>
      <vt:lpstr>The Project Evaluation Process – 6 Core Principles</vt:lpstr>
      <vt:lpstr>Service Level Agreement &amp; Metrics </vt:lpstr>
      <vt:lpstr>BUDGETS/ Exchequer Allocations -Tipperary </vt:lpstr>
      <vt:lpstr>Sample projects supported by LEOs </vt:lpstr>
      <vt:lpstr>Sample projects supported by CEBs</vt:lpstr>
      <vt:lpstr>Progress from 15 April to date</vt:lpstr>
      <vt:lpstr>Entrepreneurial  &amp; Capability Development</vt:lpstr>
      <vt:lpstr>First Stop Shop </vt:lpstr>
      <vt:lpstr>Programmes  </vt:lpstr>
      <vt:lpstr>Mentoring / Temporary Business Advisors</vt:lpstr>
      <vt:lpstr>Smart Knowledge </vt:lpstr>
      <vt:lpstr>Grant Schemes Tailored to Business Needs </vt:lpstr>
      <vt:lpstr>Additional Activities </vt:lpstr>
      <vt:lpstr>Micro Finance </vt:lpstr>
      <vt:lpstr>Loans </vt:lpstr>
      <vt:lpstr>Ireland’s Best Young Entrepreneur </vt:lpstr>
      <vt:lpstr>Online Trading Vouchers </vt:lpstr>
      <vt:lpstr>Retail  Specific Initiatives  </vt:lpstr>
      <vt:lpstr>Where do we go from Here ?</vt:lpstr>
      <vt:lpstr>Thank You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Kevin</dc:creator>
  <cp:lastModifiedBy> </cp:lastModifiedBy>
  <cp:revision>199</cp:revision>
  <dcterms:created xsi:type="dcterms:W3CDTF">2011-04-28T10:07:37Z</dcterms:created>
  <dcterms:modified xsi:type="dcterms:W3CDTF">2014-09-10T11:04:14Z</dcterms:modified>
</cp:coreProperties>
</file>